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3" r:id="rId4"/>
    <p:sldId id="265" r:id="rId5"/>
    <p:sldId id="266" r:id="rId6"/>
    <p:sldId id="268" r:id="rId7"/>
    <p:sldId id="267" r:id="rId8"/>
    <p:sldId id="269" r:id="rId9"/>
    <p:sldId id="260" r:id="rId10"/>
    <p:sldId id="277" r:id="rId11"/>
    <p:sldId id="270" r:id="rId12"/>
    <p:sldId id="257" r:id="rId13"/>
    <p:sldId id="273" r:id="rId14"/>
    <p:sldId id="274" r:id="rId15"/>
    <p:sldId id="275" r:id="rId16"/>
    <p:sldId id="276"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1" d="100"/>
          <a:sy n="101" d="100"/>
        </p:scale>
        <p:origin x="138"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E0CE52-1ADA-45B1-949E-0078FF0F646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1C81B1EF-E348-4A9E-B45F-72CFE6EB95FF}">
      <dgm:prSet phldrT="[Text]"/>
      <dgm:spPr/>
      <dgm:t>
        <a:bodyPr/>
        <a:lstStyle/>
        <a:p>
          <a:r>
            <a:rPr lang="en-GB" dirty="0"/>
            <a:t>Purpose?</a:t>
          </a:r>
        </a:p>
      </dgm:t>
    </dgm:pt>
    <dgm:pt modelId="{70F5509B-985A-44FF-BF16-6799FDD0E923}" type="parTrans" cxnId="{E3AD5972-0B85-4FD0-95ED-53064E6EB528}">
      <dgm:prSet/>
      <dgm:spPr/>
      <dgm:t>
        <a:bodyPr/>
        <a:lstStyle/>
        <a:p>
          <a:endParaRPr lang="en-GB"/>
        </a:p>
      </dgm:t>
    </dgm:pt>
    <dgm:pt modelId="{1E13C1A3-14BA-483A-82B3-A8417F80E810}" type="sibTrans" cxnId="{E3AD5972-0B85-4FD0-95ED-53064E6EB528}">
      <dgm:prSet/>
      <dgm:spPr/>
      <dgm:t>
        <a:bodyPr/>
        <a:lstStyle/>
        <a:p>
          <a:endParaRPr lang="en-GB"/>
        </a:p>
      </dgm:t>
    </dgm:pt>
    <dgm:pt modelId="{682BD582-B44F-422E-BBC1-C9CA2198F63D}">
      <dgm:prSet phldrT="[Text]"/>
      <dgm:spPr/>
      <dgm:t>
        <a:bodyPr/>
        <a:lstStyle/>
        <a:p>
          <a:r>
            <a:rPr lang="en-GB" dirty="0"/>
            <a:t>Holistic liberal education</a:t>
          </a:r>
        </a:p>
      </dgm:t>
    </dgm:pt>
    <dgm:pt modelId="{B03E693F-6266-4C49-89A7-B890D0B7FC5D}" type="parTrans" cxnId="{9F29025E-DBC1-4B4E-BB82-3DEB273B5A2E}">
      <dgm:prSet/>
      <dgm:spPr/>
      <dgm:t>
        <a:bodyPr/>
        <a:lstStyle/>
        <a:p>
          <a:endParaRPr lang="en-GB"/>
        </a:p>
      </dgm:t>
    </dgm:pt>
    <dgm:pt modelId="{5109F3E0-5467-4627-916A-989E35D773BA}" type="sibTrans" cxnId="{9F29025E-DBC1-4B4E-BB82-3DEB273B5A2E}">
      <dgm:prSet/>
      <dgm:spPr/>
      <dgm:t>
        <a:bodyPr/>
        <a:lstStyle/>
        <a:p>
          <a:endParaRPr lang="en-GB"/>
        </a:p>
      </dgm:t>
    </dgm:pt>
    <dgm:pt modelId="{4F91F33D-D25F-4BFA-B2E8-DD47CCF73CE5}">
      <dgm:prSet phldrT="[Text]"/>
      <dgm:spPr/>
      <dgm:t>
        <a:bodyPr/>
        <a:lstStyle/>
        <a:p>
          <a:r>
            <a:rPr lang="en-GB" dirty="0"/>
            <a:t>Economic growth</a:t>
          </a:r>
        </a:p>
      </dgm:t>
    </dgm:pt>
    <dgm:pt modelId="{5F3B8CF7-0F7D-4037-B5B7-766F34AE74CE}" type="parTrans" cxnId="{41854BD5-5D80-44D5-B0EB-EE7C02B3F8D8}">
      <dgm:prSet/>
      <dgm:spPr/>
      <dgm:t>
        <a:bodyPr/>
        <a:lstStyle/>
        <a:p>
          <a:endParaRPr lang="en-GB"/>
        </a:p>
      </dgm:t>
    </dgm:pt>
    <dgm:pt modelId="{46738B5B-1629-4B63-9D4A-60B61A6FF8FC}" type="sibTrans" cxnId="{41854BD5-5D80-44D5-B0EB-EE7C02B3F8D8}">
      <dgm:prSet/>
      <dgm:spPr/>
      <dgm:t>
        <a:bodyPr/>
        <a:lstStyle/>
        <a:p>
          <a:endParaRPr lang="en-GB"/>
        </a:p>
      </dgm:t>
    </dgm:pt>
    <dgm:pt modelId="{61A87111-31DB-43EE-97A8-9679805734AD}" type="pres">
      <dgm:prSet presAssocID="{77E0CE52-1ADA-45B1-949E-0078FF0F646B}" presName="Name0" presStyleCnt="0">
        <dgm:presLayoutVars>
          <dgm:chMax val="1"/>
          <dgm:dir/>
          <dgm:animLvl val="ctr"/>
          <dgm:resizeHandles val="exact"/>
        </dgm:presLayoutVars>
      </dgm:prSet>
      <dgm:spPr/>
    </dgm:pt>
    <dgm:pt modelId="{AA39A157-8AEC-4993-8612-52D81D04A289}" type="pres">
      <dgm:prSet presAssocID="{1C81B1EF-E348-4A9E-B45F-72CFE6EB95FF}" presName="centerShape" presStyleLbl="node0" presStyleIdx="0" presStyleCnt="1"/>
      <dgm:spPr/>
    </dgm:pt>
    <dgm:pt modelId="{6F29107F-35FD-4EB6-8B94-AD3EB3B363F0}" type="pres">
      <dgm:prSet presAssocID="{B03E693F-6266-4C49-89A7-B890D0B7FC5D}" presName="parTrans" presStyleLbl="sibTrans2D1" presStyleIdx="0" presStyleCnt="2"/>
      <dgm:spPr/>
    </dgm:pt>
    <dgm:pt modelId="{93B8079F-AC24-402D-8138-214C7E5774C8}" type="pres">
      <dgm:prSet presAssocID="{B03E693F-6266-4C49-89A7-B890D0B7FC5D}" presName="connectorText" presStyleLbl="sibTrans2D1" presStyleIdx="0" presStyleCnt="2"/>
      <dgm:spPr/>
    </dgm:pt>
    <dgm:pt modelId="{3E85F245-1490-4063-872E-3A257F302D99}" type="pres">
      <dgm:prSet presAssocID="{682BD582-B44F-422E-BBC1-C9CA2198F63D}" presName="node" presStyleLbl="node1" presStyleIdx="0" presStyleCnt="2">
        <dgm:presLayoutVars>
          <dgm:bulletEnabled val="1"/>
        </dgm:presLayoutVars>
      </dgm:prSet>
      <dgm:spPr/>
    </dgm:pt>
    <dgm:pt modelId="{C597E3AA-AC7D-41A9-86B4-667E6BE9B5AC}" type="pres">
      <dgm:prSet presAssocID="{5F3B8CF7-0F7D-4037-B5B7-766F34AE74CE}" presName="parTrans" presStyleLbl="sibTrans2D1" presStyleIdx="1" presStyleCnt="2"/>
      <dgm:spPr/>
    </dgm:pt>
    <dgm:pt modelId="{A0BC6724-5C2D-4346-AF3E-AC6BA698E10C}" type="pres">
      <dgm:prSet presAssocID="{5F3B8CF7-0F7D-4037-B5B7-766F34AE74CE}" presName="connectorText" presStyleLbl="sibTrans2D1" presStyleIdx="1" presStyleCnt="2"/>
      <dgm:spPr/>
    </dgm:pt>
    <dgm:pt modelId="{5EC2B64C-5D11-490B-A77C-4293AD0F708B}" type="pres">
      <dgm:prSet presAssocID="{4F91F33D-D25F-4BFA-B2E8-DD47CCF73CE5}" presName="node" presStyleLbl="node1" presStyleIdx="1" presStyleCnt="2">
        <dgm:presLayoutVars>
          <dgm:bulletEnabled val="1"/>
        </dgm:presLayoutVars>
      </dgm:prSet>
      <dgm:spPr/>
    </dgm:pt>
  </dgm:ptLst>
  <dgm:cxnLst>
    <dgm:cxn modelId="{66943C06-2A28-4CCE-9F58-837F558F7C11}" type="presOf" srcId="{5F3B8CF7-0F7D-4037-B5B7-766F34AE74CE}" destId="{A0BC6724-5C2D-4346-AF3E-AC6BA698E10C}" srcOrd="1" destOrd="0" presId="urn:microsoft.com/office/officeart/2005/8/layout/radial5"/>
    <dgm:cxn modelId="{B744F50A-C9B0-4730-ADA9-C39DDEDDC25D}" type="presOf" srcId="{682BD582-B44F-422E-BBC1-C9CA2198F63D}" destId="{3E85F245-1490-4063-872E-3A257F302D99}" srcOrd="0" destOrd="0" presId="urn:microsoft.com/office/officeart/2005/8/layout/radial5"/>
    <dgm:cxn modelId="{9F29025E-DBC1-4B4E-BB82-3DEB273B5A2E}" srcId="{1C81B1EF-E348-4A9E-B45F-72CFE6EB95FF}" destId="{682BD582-B44F-422E-BBC1-C9CA2198F63D}" srcOrd="0" destOrd="0" parTransId="{B03E693F-6266-4C49-89A7-B890D0B7FC5D}" sibTransId="{5109F3E0-5467-4627-916A-989E35D773BA}"/>
    <dgm:cxn modelId="{5F31CE4C-296E-4B97-BA74-DC4888EC923F}" type="presOf" srcId="{5F3B8CF7-0F7D-4037-B5B7-766F34AE74CE}" destId="{C597E3AA-AC7D-41A9-86B4-667E6BE9B5AC}" srcOrd="0" destOrd="0" presId="urn:microsoft.com/office/officeart/2005/8/layout/radial5"/>
    <dgm:cxn modelId="{2BC51D6E-E321-46A3-8DAD-C5ABC185EE63}" type="presOf" srcId="{B03E693F-6266-4C49-89A7-B890D0B7FC5D}" destId="{93B8079F-AC24-402D-8138-214C7E5774C8}" srcOrd="1" destOrd="0" presId="urn:microsoft.com/office/officeart/2005/8/layout/radial5"/>
    <dgm:cxn modelId="{E3AD5972-0B85-4FD0-95ED-53064E6EB528}" srcId="{77E0CE52-1ADA-45B1-949E-0078FF0F646B}" destId="{1C81B1EF-E348-4A9E-B45F-72CFE6EB95FF}" srcOrd="0" destOrd="0" parTransId="{70F5509B-985A-44FF-BF16-6799FDD0E923}" sibTransId="{1E13C1A3-14BA-483A-82B3-A8417F80E810}"/>
    <dgm:cxn modelId="{6370FC78-6164-42D3-819A-F8EC9A8862B4}" type="presOf" srcId="{B03E693F-6266-4C49-89A7-B890D0B7FC5D}" destId="{6F29107F-35FD-4EB6-8B94-AD3EB3B363F0}" srcOrd="0" destOrd="0" presId="urn:microsoft.com/office/officeart/2005/8/layout/radial5"/>
    <dgm:cxn modelId="{8E9DAC86-C2C3-4C58-A9D0-3EF2B789CB8D}" type="presOf" srcId="{77E0CE52-1ADA-45B1-949E-0078FF0F646B}" destId="{61A87111-31DB-43EE-97A8-9679805734AD}" srcOrd="0" destOrd="0" presId="urn:microsoft.com/office/officeart/2005/8/layout/radial5"/>
    <dgm:cxn modelId="{B4FDAE91-35E7-4E24-B781-A6DED7EBA25C}" type="presOf" srcId="{4F91F33D-D25F-4BFA-B2E8-DD47CCF73CE5}" destId="{5EC2B64C-5D11-490B-A77C-4293AD0F708B}" srcOrd="0" destOrd="0" presId="urn:microsoft.com/office/officeart/2005/8/layout/radial5"/>
    <dgm:cxn modelId="{41854BD5-5D80-44D5-B0EB-EE7C02B3F8D8}" srcId="{1C81B1EF-E348-4A9E-B45F-72CFE6EB95FF}" destId="{4F91F33D-D25F-4BFA-B2E8-DD47CCF73CE5}" srcOrd="1" destOrd="0" parTransId="{5F3B8CF7-0F7D-4037-B5B7-766F34AE74CE}" sibTransId="{46738B5B-1629-4B63-9D4A-60B61A6FF8FC}"/>
    <dgm:cxn modelId="{A2388AE9-FD9E-4E87-976A-05A431215962}" type="presOf" srcId="{1C81B1EF-E348-4A9E-B45F-72CFE6EB95FF}" destId="{AA39A157-8AEC-4993-8612-52D81D04A289}" srcOrd="0" destOrd="0" presId="urn:microsoft.com/office/officeart/2005/8/layout/radial5"/>
    <dgm:cxn modelId="{8BDA1F6C-FB19-4316-873F-DDF4DCE327B8}" type="presParOf" srcId="{61A87111-31DB-43EE-97A8-9679805734AD}" destId="{AA39A157-8AEC-4993-8612-52D81D04A289}" srcOrd="0" destOrd="0" presId="urn:microsoft.com/office/officeart/2005/8/layout/radial5"/>
    <dgm:cxn modelId="{F6ABC1DC-C6A1-400F-A254-680B8EBAD383}" type="presParOf" srcId="{61A87111-31DB-43EE-97A8-9679805734AD}" destId="{6F29107F-35FD-4EB6-8B94-AD3EB3B363F0}" srcOrd="1" destOrd="0" presId="urn:microsoft.com/office/officeart/2005/8/layout/radial5"/>
    <dgm:cxn modelId="{E6A28913-97BF-4831-9648-53DCFCCC50CA}" type="presParOf" srcId="{6F29107F-35FD-4EB6-8B94-AD3EB3B363F0}" destId="{93B8079F-AC24-402D-8138-214C7E5774C8}" srcOrd="0" destOrd="0" presId="urn:microsoft.com/office/officeart/2005/8/layout/radial5"/>
    <dgm:cxn modelId="{CFFBAA54-6BEF-4048-A9CA-16A7E9C2AFA3}" type="presParOf" srcId="{61A87111-31DB-43EE-97A8-9679805734AD}" destId="{3E85F245-1490-4063-872E-3A257F302D99}" srcOrd="2" destOrd="0" presId="urn:microsoft.com/office/officeart/2005/8/layout/radial5"/>
    <dgm:cxn modelId="{E47F8118-39F9-4D87-853A-5984D76471A1}" type="presParOf" srcId="{61A87111-31DB-43EE-97A8-9679805734AD}" destId="{C597E3AA-AC7D-41A9-86B4-667E6BE9B5AC}" srcOrd="3" destOrd="0" presId="urn:microsoft.com/office/officeart/2005/8/layout/radial5"/>
    <dgm:cxn modelId="{F048320A-E260-4FDF-A719-5312E9B001B1}" type="presParOf" srcId="{C597E3AA-AC7D-41A9-86B4-667E6BE9B5AC}" destId="{A0BC6724-5C2D-4346-AF3E-AC6BA698E10C}" srcOrd="0" destOrd="0" presId="urn:microsoft.com/office/officeart/2005/8/layout/radial5"/>
    <dgm:cxn modelId="{09DE69A5-BBB9-4118-B30A-30EB1D7927E8}" type="presParOf" srcId="{61A87111-31DB-43EE-97A8-9679805734AD}" destId="{5EC2B64C-5D11-490B-A77C-4293AD0F708B}" srcOrd="4"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06785B2-83FC-4523-BA16-4F7BCDC5481C}" type="doc">
      <dgm:prSet loTypeId="urn:microsoft.com/office/officeart/2005/8/layout/venn1" loCatId="relationship" qsTypeId="urn:microsoft.com/office/officeart/2005/8/quickstyle/simple1" qsCatId="simple" csTypeId="urn:microsoft.com/office/officeart/2005/8/colors/accent1_2" csCatId="accent1" phldr="1"/>
      <dgm:spPr/>
    </dgm:pt>
    <dgm:pt modelId="{FB383130-F0AB-43F4-BC9E-D129F6ABA450}">
      <dgm:prSet phldrT="[Text]"/>
      <dgm:spPr>
        <a:noFill/>
        <a:ln w="19050">
          <a:solidFill>
            <a:schemeClr val="bg1">
              <a:lumMod val="95000"/>
            </a:schemeClr>
          </a:solidFill>
        </a:ln>
      </dgm:spPr>
      <dgm:t>
        <a:bodyPr/>
        <a:lstStyle/>
        <a:p>
          <a:r>
            <a:rPr lang="en-GB" b="1" dirty="0"/>
            <a:t>Research</a:t>
          </a:r>
        </a:p>
      </dgm:t>
    </dgm:pt>
    <dgm:pt modelId="{028429DA-781B-492A-9C60-988FC60DFACD}" type="parTrans" cxnId="{58811C32-C7E0-46E1-9293-062075C121E1}">
      <dgm:prSet/>
      <dgm:spPr/>
      <dgm:t>
        <a:bodyPr/>
        <a:lstStyle/>
        <a:p>
          <a:endParaRPr lang="en-GB" b="1"/>
        </a:p>
      </dgm:t>
    </dgm:pt>
    <dgm:pt modelId="{4E981148-F8C6-4369-83DD-7DD3BBB22030}" type="sibTrans" cxnId="{58811C32-C7E0-46E1-9293-062075C121E1}">
      <dgm:prSet/>
      <dgm:spPr/>
      <dgm:t>
        <a:bodyPr/>
        <a:lstStyle/>
        <a:p>
          <a:endParaRPr lang="en-GB" b="1"/>
        </a:p>
      </dgm:t>
    </dgm:pt>
    <dgm:pt modelId="{5B915340-E98A-46B7-B2C2-6742DDFECE40}">
      <dgm:prSet phldrT="[Text]"/>
      <dgm:spPr>
        <a:solidFill>
          <a:schemeClr val="bg1">
            <a:lumMod val="95000"/>
          </a:schemeClr>
        </a:solidFill>
        <a:ln w="19050"/>
      </dgm:spPr>
      <dgm:t>
        <a:bodyPr/>
        <a:lstStyle/>
        <a:p>
          <a:r>
            <a:rPr lang="en-GB" b="1" dirty="0"/>
            <a:t>Teaching</a:t>
          </a:r>
        </a:p>
      </dgm:t>
    </dgm:pt>
    <dgm:pt modelId="{33413B88-07A2-4C9F-BAA0-5930C613CBA9}" type="parTrans" cxnId="{CEDADA53-B525-47D9-8703-1503567025AE}">
      <dgm:prSet/>
      <dgm:spPr/>
      <dgm:t>
        <a:bodyPr/>
        <a:lstStyle/>
        <a:p>
          <a:endParaRPr lang="en-GB" b="1"/>
        </a:p>
      </dgm:t>
    </dgm:pt>
    <dgm:pt modelId="{CF1A8964-1DE3-439A-99EA-D0B00AD1A199}" type="sibTrans" cxnId="{CEDADA53-B525-47D9-8703-1503567025AE}">
      <dgm:prSet/>
      <dgm:spPr/>
      <dgm:t>
        <a:bodyPr/>
        <a:lstStyle/>
        <a:p>
          <a:endParaRPr lang="en-GB" b="1"/>
        </a:p>
      </dgm:t>
    </dgm:pt>
    <dgm:pt modelId="{C5B90263-ABB0-4E46-834D-B1A898250C81}">
      <dgm:prSet phldrT="[Text]"/>
      <dgm:spPr>
        <a:noFill/>
        <a:ln w="19050">
          <a:solidFill>
            <a:schemeClr val="bg1">
              <a:lumMod val="95000"/>
            </a:schemeClr>
          </a:solidFill>
        </a:ln>
      </dgm:spPr>
      <dgm:t>
        <a:bodyPr/>
        <a:lstStyle/>
        <a:p>
          <a:r>
            <a:rPr lang="en-GB" b="1" dirty="0"/>
            <a:t>Service/Engagement</a:t>
          </a:r>
        </a:p>
      </dgm:t>
    </dgm:pt>
    <dgm:pt modelId="{DF019657-A525-46D6-9E96-E44B8311A462}" type="parTrans" cxnId="{A63228C5-15AC-485D-9EEC-AD40A88289A0}">
      <dgm:prSet/>
      <dgm:spPr/>
      <dgm:t>
        <a:bodyPr/>
        <a:lstStyle/>
        <a:p>
          <a:endParaRPr lang="en-GB" b="1"/>
        </a:p>
      </dgm:t>
    </dgm:pt>
    <dgm:pt modelId="{F3AD6AB4-EC28-4978-B0BE-B5D04CBA995D}" type="sibTrans" cxnId="{A63228C5-15AC-485D-9EEC-AD40A88289A0}">
      <dgm:prSet/>
      <dgm:spPr/>
      <dgm:t>
        <a:bodyPr/>
        <a:lstStyle/>
        <a:p>
          <a:endParaRPr lang="en-GB" b="1"/>
        </a:p>
      </dgm:t>
    </dgm:pt>
    <dgm:pt modelId="{AF24F5BF-5A70-457F-9E53-C9A345F2D78E}">
      <dgm:prSet phldrT="[Text]"/>
      <dgm:spPr>
        <a:noFill/>
        <a:ln w="19050">
          <a:solidFill>
            <a:schemeClr val="bg1">
              <a:lumMod val="95000"/>
            </a:schemeClr>
          </a:solidFill>
        </a:ln>
      </dgm:spPr>
      <dgm:t>
        <a:bodyPr/>
        <a:lstStyle/>
        <a:p>
          <a:r>
            <a:rPr lang="en-GB" b="1" dirty="0"/>
            <a:t>Knowledge exchange</a:t>
          </a:r>
        </a:p>
      </dgm:t>
    </dgm:pt>
    <dgm:pt modelId="{33D08FFE-46C2-4AC8-83CF-6F16A3696204}" type="parTrans" cxnId="{345D1DBA-CB1A-404A-8592-E0539F65C313}">
      <dgm:prSet/>
      <dgm:spPr/>
      <dgm:t>
        <a:bodyPr/>
        <a:lstStyle/>
        <a:p>
          <a:endParaRPr lang="en-GB" b="1"/>
        </a:p>
      </dgm:t>
    </dgm:pt>
    <dgm:pt modelId="{7BCDADCA-7CEB-4261-A272-E8289A32AB94}" type="sibTrans" cxnId="{345D1DBA-CB1A-404A-8592-E0539F65C313}">
      <dgm:prSet/>
      <dgm:spPr/>
      <dgm:t>
        <a:bodyPr/>
        <a:lstStyle/>
        <a:p>
          <a:endParaRPr lang="en-GB" b="1"/>
        </a:p>
      </dgm:t>
    </dgm:pt>
    <dgm:pt modelId="{0AF04315-C2E1-4FD4-860D-8002869F434D}" type="pres">
      <dgm:prSet presAssocID="{606785B2-83FC-4523-BA16-4F7BCDC5481C}" presName="compositeShape" presStyleCnt="0">
        <dgm:presLayoutVars>
          <dgm:chMax val="7"/>
          <dgm:dir/>
          <dgm:resizeHandles val="exact"/>
        </dgm:presLayoutVars>
      </dgm:prSet>
      <dgm:spPr/>
    </dgm:pt>
    <dgm:pt modelId="{5794A3FD-B309-431F-B969-21ACF7DA32FF}" type="pres">
      <dgm:prSet presAssocID="{FB383130-F0AB-43F4-BC9E-D129F6ABA450}" presName="circ1" presStyleLbl="vennNode1" presStyleIdx="0" presStyleCnt="4"/>
      <dgm:spPr/>
    </dgm:pt>
    <dgm:pt modelId="{CE2024F5-1FEA-4E20-8D99-B55377AFD85B}" type="pres">
      <dgm:prSet presAssocID="{FB383130-F0AB-43F4-BC9E-D129F6ABA450}" presName="circ1Tx" presStyleLbl="revTx" presStyleIdx="0" presStyleCnt="0">
        <dgm:presLayoutVars>
          <dgm:chMax val="0"/>
          <dgm:chPref val="0"/>
          <dgm:bulletEnabled val="1"/>
        </dgm:presLayoutVars>
      </dgm:prSet>
      <dgm:spPr/>
    </dgm:pt>
    <dgm:pt modelId="{DB965325-6F8F-48E5-B76C-140908DE5953}" type="pres">
      <dgm:prSet presAssocID="{5B915340-E98A-46B7-B2C2-6742DDFECE40}" presName="circ2" presStyleLbl="vennNode1" presStyleIdx="1" presStyleCnt="4"/>
      <dgm:spPr/>
    </dgm:pt>
    <dgm:pt modelId="{86556B96-27BF-458C-93E9-7DD81CBBBF21}" type="pres">
      <dgm:prSet presAssocID="{5B915340-E98A-46B7-B2C2-6742DDFECE40}" presName="circ2Tx" presStyleLbl="revTx" presStyleIdx="0" presStyleCnt="0">
        <dgm:presLayoutVars>
          <dgm:chMax val="0"/>
          <dgm:chPref val="0"/>
          <dgm:bulletEnabled val="1"/>
        </dgm:presLayoutVars>
      </dgm:prSet>
      <dgm:spPr/>
    </dgm:pt>
    <dgm:pt modelId="{747D080C-986C-4BD8-8832-9ADE793A0482}" type="pres">
      <dgm:prSet presAssocID="{C5B90263-ABB0-4E46-834D-B1A898250C81}" presName="circ3" presStyleLbl="vennNode1" presStyleIdx="2" presStyleCnt="4"/>
      <dgm:spPr/>
    </dgm:pt>
    <dgm:pt modelId="{A0E38446-B182-4AA7-88E7-84CBFFEE8481}" type="pres">
      <dgm:prSet presAssocID="{C5B90263-ABB0-4E46-834D-B1A898250C81}" presName="circ3Tx" presStyleLbl="revTx" presStyleIdx="0" presStyleCnt="0">
        <dgm:presLayoutVars>
          <dgm:chMax val="0"/>
          <dgm:chPref val="0"/>
          <dgm:bulletEnabled val="1"/>
        </dgm:presLayoutVars>
      </dgm:prSet>
      <dgm:spPr/>
    </dgm:pt>
    <dgm:pt modelId="{812AD606-369B-4AEE-A489-95EC2F8A6C56}" type="pres">
      <dgm:prSet presAssocID="{AF24F5BF-5A70-457F-9E53-C9A345F2D78E}" presName="circ4" presStyleLbl="vennNode1" presStyleIdx="3" presStyleCnt="4"/>
      <dgm:spPr/>
    </dgm:pt>
    <dgm:pt modelId="{1321B576-4CCA-42A2-A370-CE344C05E614}" type="pres">
      <dgm:prSet presAssocID="{AF24F5BF-5A70-457F-9E53-C9A345F2D78E}" presName="circ4Tx" presStyleLbl="revTx" presStyleIdx="0" presStyleCnt="0">
        <dgm:presLayoutVars>
          <dgm:chMax val="0"/>
          <dgm:chPref val="0"/>
          <dgm:bulletEnabled val="1"/>
        </dgm:presLayoutVars>
      </dgm:prSet>
      <dgm:spPr/>
    </dgm:pt>
  </dgm:ptLst>
  <dgm:cxnLst>
    <dgm:cxn modelId="{BE50FD05-40B0-4929-947D-5999BE32BABE}" type="presOf" srcId="{606785B2-83FC-4523-BA16-4F7BCDC5481C}" destId="{0AF04315-C2E1-4FD4-860D-8002869F434D}" srcOrd="0" destOrd="0" presId="urn:microsoft.com/office/officeart/2005/8/layout/venn1"/>
    <dgm:cxn modelId="{5B6D060C-9250-4A61-BE2F-7DB979E73FC2}" type="presOf" srcId="{AF24F5BF-5A70-457F-9E53-C9A345F2D78E}" destId="{1321B576-4CCA-42A2-A370-CE344C05E614}" srcOrd="1" destOrd="0" presId="urn:microsoft.com/office/officeart/2005/8/layout/venn1"/>
    <dgm:cxn modelId="{FBC5DA24-1F70-43F5-A75D-4A128C592FAB}" type="presOf" srcId="{C5B90263-ABB0-4E46-834D-B1A898250C81}" destId="{747D080C-986C-4BD8-8832-9ADE793A0482}" srcOrd="0" destOrd="0" presId="urn:microsoft.com/office/officeart/2005/8/layout/venn1"/>
    <dgm:cxn modelId="{1FD0B331-E41F-4BE4-AC5F-ADFF9E93B2FC}" type="presOf" srcId="{C5B90263-ABB0-4E46-834D-B1A898250C81}" destId="{A0E38446-B182-4AA7-88E7-84CBFFEE8481}" srcOrd="1" destOrd="0" presId="urn:microsoft.com/office/officeart/2005/8/layout/venn1"/>
    <dgm:cxn modelId="{58811C32-C7E0-46E1-9293-062075C121E1}" srcId="{606785B2-83FC-4523-BA16-4F7BCDC5481C}" destId="{FB383130-F0AB-43F4-BC9E-D129F6ABA450}" srcOrd="0" destOrd="0" parTransId="{028429DA-781B-492A-9C60-988FC60DFACD}" sibTransId="{4E981148-F8C6-4369-83DD-7DD3BBB22030}"/>
    <dgm:cxn modelId="{DD16B973-B426-4653-A01E-5726CE7BFBD4}" type="presOf" srcId="{FB383130-F0AB-43F4-BC9E-D129F6ABA450}" destId="{CE2024F5-1FEA-4E20-8D99-B55377AFD85B}" srcOrd="1" destOrd="0" presId="urn:microsoft.com/office/officeart/2005/8/layout/venn1"/>
    <dgm:cxn modelId="{CEDADA53-B525-47D9-8703-1503567025AE}" srcId="{606785B2-83FC-4523-BA16-4F7BCDC5481C}" destId="{5B915340-E98A-46B7-B2C2-6742DDFECE40}" srcOrd="1" destOrd="0" parTransId="{33413B88-07A2-4C9F-BAA0-5930C613CBA9}" sibTransId="{CF1A8964-1DE3-439A-99EA-D0B00AD1A199}"/>
    <dgm:cxn modelId="{B7CD4076-2444-45B9-9379-A3FFFEF43F8F}" type="presOf" srcId="{FB383130-F0AB-43F4-BC9E-D129F6ABA450}" destId="{5794A3FD-B309-431F-B969-21ACF7DA32FF}" srcOrd="0" destOrd="0" presId="urn:microsoft.com/office/officeart/2005/8/layout/venn1"/>
    <dgm:cxn modelId="{B29E549C-2777-4F29-8C44-DCE72EC7F3C6}" type="presOf" srcId="{5B915340-E98A-46B7-B2C2-6742DDFECE40}" destId="{86556B96-27BF-458C-93E9-7DD81CBBBF21}" srcOrd="1" destOrd="0" presId="urn:microsoft.com/office/officeart/2005/8/layout/venn1"/>
    <dgm:cxn modelId="{CB11D4A9-AE45-4168-A29B-45D700F220E6}" type="presOf" srcId="{AF24F5BF-5A70-457F-9E53-C9A345F2D78E}" destId="{812AD606-369B-4AEE-A489-95EC2F8A6C56}" srcOrd="0" destOrd="0" presId="urn:microsoft.com/office/officeart/2005/8/layout/venn1"/>
    <dgm:cxn modelId="{345D1DBA-CB1A-404A-8592-E0539F65C313}" srcId="{606785B2-83FC-4523-BA16-4F7BCDC5481C}" destId="{AF24F5BF-5A70-457F-9E53-C9A345F2D78E}" srcOrd="3" destOrd="0" parTransId="{33D08FFE-46C2-4AC8-83CF-6F16A3696204}" sibTransId="{7BCDADCA-7CEB-4261-A272-E8289A32AB94}"/>
    <dgm:cxn modelId="{A63228C5-15AC-485D-9EEC-AD40A88289A0}" srcId="{606785B2-83FC-4523-BA16-4F7BCDC5481C}" destId="{C5B90263-ABB0-4E46-834D-B1A898250C81}" srcOrd="2" destOrd="0" parTransId="{DF019657-A525-46D6-9E96-E44B8311A462}" sibTransId="{F3AD6AB4-EC28-4978-B0BE-B5D04CBA995D}"/>
    <dgm:cxn modelId="{3AD430D1-5EF4-4FDA-9C30-21AD5C6377E0}" type="presOf" srcId="{5B915340-E98A-46B7-B2C2-6742DDFECE40}" destId="{DB965325-6F8F-48E5-B76C-140908DE5953}" srcOrd="0" destOrd="0" presId="urn:microsoft.com/office/officeart/2005/8/layout/venn1"/>
    <dgm:cxn modelId="{945E499E-72CD-4872-9E3E-F3CC11755B5F}" type="presParOf" srcId="{0AF04315-C2E1-4FD4-860D-8002869F434D}" destId="{5794A3FD-B309-431F-B969-21ACF7DA32FF}" srcOrd="0" destOrd="0" presId="urn:microsoft.com/office/officeart/2005/8/layout/venn1"/>
    <dgm:cxn modelId="{F679F77D-A0DA-48E5-9CA7-05ADFFC6A8AE}" type="presParOf" srcId="{0AF04315-C2E1-4FD4-860D-8002869F434D}" destId="{CE2024F5-1FEA-4E20-8D99-B55377AFD85B}" srcOrd="1" destOrd="0" presId="urn:microsoft.com/office/officeart/2005/8/layout/venn1"/>
    <dgm:cxn modelId="{042DCD70-2BED-4C67-8A3C-A32DF7218D71}" type="presParOf" srcId="{0AF04315-C2E1-4FD4-860D-8002869F434D}" destId="{DB965325-6F8F-48E5-B76C-140908DE5953}" srcOrd="2" destOrd="0" presId="urn:microsoft.com/office/officeart/2005/8/layout/venn1"/>
    <dgm:cxn modelId="{3546F453-E9B5-4316-A4E2-AA3B86925B9A}" type="presParOf" srcId="{0AF04315-C2E1-4FD4-860D-8002869F434D}" destId="{86556B96-27BF-458C-93E9-7DD81CBBBF21}" srcOrd="3" destOrd="0" presId="urn:microsoft.com/office/officeart/2005/8/layout/venn1"/>
    <dgm:cxn modelId="{23B54471-6898-433B-A418-CECF7F8EDAB1}" type="presParOf" srcId="{0AF04315-C2E1-4FD4-860D-8002869F434D}" destId="{747D080C-986C-4BD8-8832-9ADE793A0482}" srcOrd="4" destOrd="0" presId="urn:microsoft.com/office/officeart/2005/8/layout/venn1"/>
    <dgm:cxn modelId="{9EB5F3D3-E79A-484D-8AB2-01F1A7DA6A13}" type="presParOf" srcId="{0AF04315-C2E1-4FD4-860D-8002869F434D}" destId="{A0E38446-B182-4AA7-88E7-84CBFFEE8481}" srcOrd="5" destOrd="0" presId="urn:microsoft.com/office/officeart/2005/8/layout/venn1"/>
    <dgm:cxn modelId="{788A02C0-046A-4E49-B5A2-1F1584268CD1}" type="presParOf" srcId="{0AF04315-C2E1-4FD4-860D-8002869F434D}" destId="{812AD606-369B-4AEE-A489-95EC2F8A6C56}" srcOrd="6" destOrd="0" presId="urn:microsoft.com/office/officeart/2005/8/layout/venn1"/>
    <dgm:cxn modelId="{0E97009E-02B0-425E-875F-43CC8C870966}" type="presParOf" srcId="{0AF04315-C2E1-4FD4-860D-8002869F434D}" destId="{1321B576-4CCA-42A2-A370-CE344C05E61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8EF0AAA-82FB-4777-9C71-64783CBFB4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C7345110-E616-4795-ADF1-F60ED91C4CF9}">
      <dgm:prSet phldrT="[Text]"/>
      <dgm:spPr/>
      <dgm:t>
        <a:bodyPr/>
        <a:lstStyle/>
        <a:p>
          <a:r>
            <a:rPr lang="en-GB" dirty="0"/>
            <a:t>What is involved?</a:t>
          </a:r>
        </a:p>
      </dgm:t>
    </dgm:pt>
    <dgm:pt modelId="{5FFBC900-3724-4BB3-B191-885B1B80A0A3}" type="parTrans" cxnId="{7127C8E2-5B4F-4AEF-AB03-DE2A969A19D2}">
      <dgm:prSet/>
      <dgm:spPr/>
      <dgm:t>
        <a:bodyPr/>
        <a:lstStyle/>
        <a:p>
          <a:endParaRPr lang="en-GB"/>
        </a:p>
      </dgm:t>
    </dgm:pt>
    <dgm:pt modelId="{8036EFFB-4644-4606-90F0-B46F1397D9F1}" type="sibTrans" cxnId="{7127C8E2-5B4F-4AEF-AB03-DE2A969A19D2}">
      <dgm:prSet/>
      <dgm:spPr/>
      <dgm:t>
        <a:bodyPr/>
        <a:lstStyle/>
        <a:p>
          <a:endParaRPr lang="en-GB"/>
        </a:p>
      </dgm:t>
    </dgm:pt>
    <dgm:pt modelId="{8111F0E9-1127-4E95-A75A-B12D0F940B80}">
      <dgm:prSet phldrT="[Text]"/>
      <dgm:spPr/>
      <dgm:t>
        <a:bodyPr/>
        <a:lstStyle/>
        <a:p>
          <a:r>
            <a:rPr lang="en-GB" dirty="0"/>
            <a:t>Activity 1</a:t>
          </a:r>
        </a:p>
      </dgm:t>
    </dgm:pt>
    <dgm:pt modelId="{CC809192-0F71-46B4-ADE6-A4C755D3F8B8}" type="parTrans" cxnId="{04B957B7-CE66-48BB-B340-A85B2DDCF958}">
      <dgm:prSet/>
      <dgm:spPr/>
      <dgm:t>
        <a:bodyPr/>
        <a:lstStyle/>
        <a:p>
          <a:endParaRPr lang="en-GB"/>
        </a:p>
      </dgm:t>
    </dgm:pt>
    <dgm:pt modelId="{3F00AC6A-B938-434E-A3C2-FFAE0BB8206B}" type="sibTrans" cxnId="{04B957B7-CE66-48BB-B340-A85B2DDCF958}">
      <dgm:prSet/>
      <dgm:spPr/>
      <dgm:t>
        <a:bodyPr/>
        <a:lstStyle/>
        <a:p>
          <a:endParaRPr lang="en-GB"/>
        </a:p>
      </dgm:t>
    </dgm:pt>
    <dgm:pt modelId="{8E47031A-F813-4C86-958B-96B0E6F0717F}">
      <dgm:prSet phldrT="[Text]"/>
      <dgm:spPr/>
      <dgm:t>
        <a:bodyPr/>
        <a:lstStyle/>
        <a:p>
          <a:r>
            <a:rPr lang="en-GB" dirty="0"/>
            <a:t>Activity 2</a:t>
          </a:r>
        </a:p>
      </dgm:t>
    </dgm:pt>
    <dgm:pt modelId="{E950CCC0-8850-4910-82B5-B618BB2FD465}" type="parTrans" cxnId="{75966488-08DD-4E92-B5A0-76C9D298BC7C}">
      <dgm:prSet/>
      <dgm:spPr/>
      <dgm:t>
        <a:bodyPr/>
        <a:lstStyle/>
        <a:p>
          <a:endParaRPr lang="en-GB"/>
        </a:p>
      </dgm:t>
    </dgm:pt>
    <dgm:pt modelId="{BA7CE302-F26D-4D1E-8F7A-AA3F0F0FA9F1}" type="sibTrans" cxnId="{75966488-08DD-4E92-B5A0-76C9D298BC7C}">
      <dgm:prSet/>
      <dgm:spPr/>
      <dgm:t>
        <a:bodyPr/>
        <a:lstStyle/>
        <a:p>
          <a:endParaRPr lang="en-GB"/>
        </a:p>
      </dgm:t>
    </dgm:pt>
    <dgm:pt modelId="{D28E7759-350C-4052-A8A1-332965EAE5FC}" type="pres">
      <dgm:prSet presAssocID="{A8EF0AAA-82FB-4777-9C71-64783CBFB47F}" presName="Name0" presStyleCnt="0">
        <dgm:presLayoutVars>
          <dgm:dir/>
          <dgm:animLvl val="lvl"/>
          <dgm:resizeHandles val="exact"/>
        </dgm:presLayoutVars>
      </dgm:prSet>
      <dgm:spPr/>
    </dgm:pt>
    <dgm:pt modelId="{D30BBCDB-D34F-4FCB-9AA7-D1788D7D2789}" type="pres">
      <dgm:prSet presAssocID="{C7345110-E616-4795-ADF1-F60ED91C4CF9}" presName="composite" presStyleCnt="0"/>
      <dgm:spPr/>
    </dgm:pt>
    <dgm:pt modelId="{0C2BD83D-CA09-47B8-8314-8BABE372FB46}" type="pres">
      <dgm:prSet presAssocID="{C7345110-E616-4795-ADF1-F60ED91C4CF9}" presName="parTx" presStyleLbl="alignNode1" presStyleIdx="0" presStyleCnt="1">
        <dgm:presLayoutVars>
          <dgm:chMax val="0"/>
          <dgm:chPref val="0"/>
          <dgm:bulletEnabled val="1"/>
        </dgm:presLayoutVars>
      </dgm:prSet>
      <dgm:spPr/>
    </dgm:pt>
    <dgm:pt modelId="{798FC727-A6B2-4578-AFD3-332AEF60117C}" type="pres">
      <dgm:prSet presAssocID="{C7345110-E616-4795-ADF1-F60ED91C4CF9}" presName="desTx" presStyleLbl="alignAccFollowNode1" presStyleIdx="0" presStyleCnt="1" custLinFactNeighborX="344">
        <dgm:presLayoutVars>
          <dgm:bulletEnabled val="1"/>
        </dgm:presLayoutVars>
      </dgm:prSet>
      <dgm:spPr/>
    </dgm:pt>
  </dgm:ptLst>
  <dgm:cxnLst>
    <dgm:cxn modelId="{75966488-08DD-4E92-B5A0-76C9D298BC7C}" srcId="{C7345110-E616-4795-ADF1-F60ED91C4CF9}" destId="{8E47031A-F813-4C86-958B-96B0E6F0717F}" srcOrd="1" destOrd="0" parTransId="{E950CCC0-8850-4910-82B5-B618BB2FD465}" sibTransId="{BA7CE302-F26D-4D1E-8F7A-AA3F0F0FA9F1}"/>
    <dgm:cxn modelId="{2064138C-6075-4C54-9729-94C08DA3D1C6}" type="presOf" srcId="{8E47031A-F813-4C86-958B-96B0E6F0717F}" destId="{798FC727-A6B2-4578-AFD3-332AEF60117C}" srcOrd="0" destOrd="1" presId="urn:microsoft.com/office/officeart/2005/8/layout/hList1"/>
    <dgm:cxn modelId="{7F14858C-B0B3-43B3-AEB7-A709F02C6D01}" type="presOf" srcId="{8111F0E9-1127-4E95-A75A-B12D0F940B80}" destId="{798FC727-A6B2-4578-AFD3-332AEF60117C}" srcOrd="0" destOrd="0" presId="urn:microsoft.com/office/officeart/2005/8/layout/hList1"/>
    <dgm:cxn modelId="{57E5E39A-1DCD-48A3-954C-43B69C5E6EC7}" type="presOf" srcId="{A8EF0AAA-82FB-4777-9C71-64783CBFB47F}" destId="{D28E7759-350C-4052-A8A1-332965EAE5FC}" srcOrd="0" destOrd="0" presId="urn:microsoft.com/office/officeart/2005/8/layout/hList1"/>
    <dgm:cxn modelId="{04B957B7-CE66-48BB-B340-A85B2DDCF958}" srcId="{C7345110-E616-4795-ADF1-F60ED91C4CF9}" destId="{8111F0E9-1127-4E95-A75A-B12D0F940B80}" srcOrd="0" destOrd="0" parTransId="{CC809192-0F71-46B4-ADE6-A4C755D3F8B8}" sibTransId="{3F00AC6A-B938-434E-A3C2-FFAE0BB8206B}"/>
    <dgm:cxn modelId="{EE81D0E0-B7A0-4603-855F-AF1A578D8F4F}" type="presOf" srcId="{C7345110-E616-4795-ADF1-F60ED91C4CF9}" destId="{0C2BD83D-CA09-47B8-8314-8BABE372FB46}" srcOrd="0" destOrd="0" presId="urn:microsoft.com/office/officeart/2005/8/layout/hList1"/>
    <dgm:cxn modelId="{7127C8E2-5B4F-4AEF-AB03-DE2A969A19D2}" srcId="{A8EF0AAA-82FB-4777-9C71-64783CBFB47F}" destId="{C7345110-E616-4795-ADF1-F60ED91C4CF9}" srcOrd="0" destOrd="0" parTransId="{5FFBC900-3724-4BB3-B191-885B1B80A0A3}" sibTransId="{8036EFFB-4644-4606-90F0-B46F1397D9F1}"/>
    <dgm:cxn modelId="{A9264DFC-454F-42AB-94A3-8F8629338E17}" type="presParOf" srcId="{D28E7759-350C-4052-A8A1-332965EAE5FC}" destId="{D30BBCDB-D34F-4FCB-9AA7-D1788D7D2789}" srcOrd="0" destOrd="0" presId="urn:microsoft.com/office/officeart/2005/8/layout/hList1"/>
    <dgm:cxn modelId="{49C2FA0C-C5ED-4752-85A9-1EAC516597D3}" type="presParOf" srcId="{D30BBCDB-D34F-4FCB-9AA7-D1788D7D2789}" destId="{0C2BD83D-CA09-47B8-8314-8BABE372FB46}" srcOrd="0" destOrd="0" presId="urn:microsoft.com/office/officeart/2005/8/layout/hList1"/>
    <dgm:cxn modelId="{7C810A17-9356-4E2D-9BD7-874D240321E3}" type="presParOf" srcId="{D30BBCDB-D34F-4FCB-9AA7-D1788D7D2789}" destId="{798FC727-A6B2-4578-AFD3-332AEF60117C}"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06785B2-83FC-4523-BA16-4F7BCDC5481C}" type="doc">
      <dgm:prSet loTypeId="urn:microsoft.com/office/officeart/2005/8/layout/venn1" loCatId="relationship" qsTypeId="urn:microsoft.com/office/officeart/2005/8/quickstyle/simple1" qsCatId="simple" csTypeId="urn:microsoft.com/office/officeart/2005/8/colors/accent1_2" csCatId="accent1" phldr="1"/>
      <dgm:spPr/>
    </dgm:pt>
    <dgm:pt modelId="{FB383130-F0AB-43F4-BC9E-D129F6ABA450}">
      <dgm:prSet phldrT="[Text]"/>
      <dgm:spPr>
        <a:noFill/>
        <a:ln w="19050">
          <a:solidFill>
            <a:schemeClr val="bg1">
              <a:lumMod val="95000"/>
            </a:schemeClr>
          </a:solidFill>
        </a:ln>
      </dgm:spPr>
      <dgm:t>
        <a:bodyPr/>
        <a:lstStyle/>
        <a:p>
          <a:r>
            <a:rPr lang="en-GB" b="1" dirty="0"/>
            <a:t>Research</a:t>
          </a:r>
        </a:p>
      </dgm:t>
    </dgm:pt>
    <dgm:pt modelId="{028429DA-781B-492A-9C60-988FC60DFACD}" type="parTrans" cxnId="{58811C32-C7E0-46E1-9293-062075C121E1}">
      <dgm:prSet/>
      <dgm:spPr/>
      <dgm:t>
        <a:bodyPr/>
        <a:lstStyle/>
        <a:p>
          <a:endParaRPr lang="en-GB" b="1"/>
        </a:p>
      </dgm:t>
    </dgm:pt>
    <dgm:pt modelId="{4E981148-F8C6-4369-83DD-7DD3BBB22030}" type="sibTrans" cxnId="{58811C32-C7E0-46E1-9293-062075C121E1}">
      <dgm:prSet/>
      <dgm:spPr/>
      <dgm:t>
        <a:bodyPr/>
        <a:lstStyle/>
        <a:p>
          <a:endParaRPr lang="en-GB" b="1"/>
        </a:p>
      </dgm:t>
    </dgm:pt>
    <dgm:pt modelId="{5B915340-E98A-46B7-B2C2-6742DDFECE40}">
      <dgm:prSet phldrT="[Text]"/>
      <dgm:spPr>
        <a:noFill/>
        <a:ln w="19050">
          <a:solidFill>
            <a:schemeClr val="bg1">
              <a:lumMod val="95000"/>
            </a:schemeClr>
          </a:solidFill>
        </a:ln>
      </dgm:spPr>
      <dgm:t>
        <a:bodyPr/>
        <a:lstStyle/>
        <a:p>
          <a:r>
            <a:rPr lang="en-GB" b="1" dirty="0"/>
            <a:t>Teaching</a:t>
          </a:r>
        </a:p>
      </dgm:t>
    </dgm:pt>
    <dgm:pt modelId="{33413B88-07A2-4C9F-BAA0-5930C613CBA9}" type="parTrans" cxnId="{CEDADA53-B525-47D9-8703-1503567025AE}">
      <dgm:prSet/>
      <dgm:spPr/>
      <dgm:t>
        <a:bodyPr/>
        <a:lstStyle/>
        <a:p>
          <a:endParaRPr lang="en-GB" b="1"/>
        </a:p>
      </dgm:t>
    </dgm:pt>
    <dgm:pt modelId="{CF1A8964-1DE3-439A-99EA-D0B00AD1A199}" type="sibTrans" cxnId="{CEDADA53-B525-47D9-8703-1503567025AE}">
      <dgm:prSet/>
      <dgm:spPr/>
      <dgm:t>
        <a:bodyPr/>
        <a:lstStyle/>
        <a:p>
          <a:endParaRPr lang="en-GB" b="1"/>
        </a:p>
      </dgm:t>
    </dgm:pt>
    <dgm:pt modelId="{C5B90263-ABB0-4E46-834D-B1A898250C81}">
      <dgm:prSet phldrT="[Text]"/>
      <dgm:spPr>
        <a:solidFill>
          <a:schemeClr val="bg1">
            <a:lumMod val="95000"/>
          </a:schemeClr>
        </a:solidFill>
        <a:ln w="19050"/>
      </dgm:spPr>
      <dgm:t>
        <a:bodyPr/>
        <a:lstStyle/>
        <a:p>
          <a:r>
            <a:rPr lang="en-GB" b="1" dirty="0"/>
            <a:t>Service/Engagement</a:t>
          </a:r>
        </a:p>
      </dgm:t>
    </dgm:pt>
    <dgm:pt modelId="{DF019657-A525-46D6-9E96-E44B8311A462}" type="parTrans" cxnId="{A63228C5-15AC-485D-9EEC-AD40A88289A0}">
      <dgm:prSet/>
      <dgm:spPr/>
      <dgm:t>
        <a:bodyPr/>
        <a:lstStyle/>
        <a:p>
          <a:endParaRPr lang="en-GB" b="1"/>
        </a:p>
      </dgm:t>
    </dgm:pt>
    <dgm:pt modelId="{F3AD6AB4-EC28-4978-B0BE-B5D04CBA995D}" type="sibTrans" cxnId="{A63228C5-15AC-485D-9EEC-AD40A88289A0}">
      <dgm:prSet/>
      <dgm:spPr/>
      <dgm:t>
        <a:bodyPr/>
        <a:lstStyle/>
        <a:p>
          <a:endParaRPr lang="en-GB" b="1"/>
        </a:p>
      </dgm:t>
    </dgm:pt>
    <dgm:pt modelId="{AF24F5BF-5A70-457F-9E53-C9A345F2D78E}">
      <dgm:prSet phldrT="[Text]"/>
      <dgm:spPr>
        <a:noFill/>
        <a:ln w="19050">
          <a:solidFill>
            <a:schemeClr val="bg1">
              <a:lumMod val="95000"/>
            </a:schemeClr>
          </a:solidFill>
        </a:ln>
      </dgm:spPr>
      <dgm:t>
        <a:bodyPr/>
        <a:lstStyle/>
        <a:p>
          <a:r>
            <a:rPr lang="en-GB" b="1" dirty="0"/>
            <a:t>Knowledge exchange</a:t>
          </a:r>
        </a:p>
      </dgm:t>
    </dgm:pt>
    <dgm:pt modelId="{33D08FFE-46C2-4AC8-83CF-6F16A3696204}" type="parTrans" cxnId="{345D1DBA-CB1A-404A-8592-E0539F65C313}">
      <dgm:prSet/>
      <dgm:spPr/>
      <dgm:t>
        <a:bodyPr/>
        <a:lstStyle/>
        <a:p>
          <a:endParaRPr lang="en-GB" b="1"/>
        </a:p>
      </dgm:t>
    </dgm:pt>
    <dgm:pt modelId="{7BCDADCA-7CEB-4261-A272-E8289A32AB94}" type="sibTrans" cxnId="{345D1DBA-CB1A-404A-8592-E0539F65C313}">
      <dgm:prSet/>
      <dgm:spPr/>
      <dgm:t>
        <a:bodyPr/>
        <a:lstStyle/>
        <a:p>
          <a:endParaRPr lang="en-GB" b="1"/>
        </a:p>
      </dgm:t>
    </dgm:pt>
    <dgm:pt modelId="{0AF04315-C2E1-4FD4-860D-8002869F434D}" type="pres">
      <dgm:prSet presAssocID="{606785B2-83FC-4523-BA16-4F7BCDC5481C}" presName="compositeShape" presStyleCnt="0">
        <dgm:presLayoutVars>
          <dgm:chMax val="7"/>
          <dgm:dir/>
          <dgm:resizeHandles val="exact"/>
        </dgm:presLayoutVars>
      </dgm:prSet>
      <dgm:spPr/>
    </dgm:pt>
    <dgm:pt modelId="{5794A3FD-B309-431F-B969-21ACF7DA32FF}" type="pres">
      <dgm:prSet presAssocID="{FB383130-F0AB-43F4-BC9E-D129F6ABA450}" presName="circ1" presStyleLbl="vennNode1" presStyleIdx="0" presStyleCnt="4"/>
      <dgm:spPr/>
    </dgm:pt>
    <dgm:pt modelId="{CE2024F5-1FEA-4E20-8D99-B55377AFD85B}" type="pres">
      <dgm:prSet presAssocID="{FB383130-F0AB-43F4-BC9E-D129F6ABA450}" presName="circ1Tx" presStyleLbl="revTx" presStyleIdx="0" presStyleCnt="0">
        <dgm:presLayoutVars>
          <dgm:chMax val="0"/>
          <dgm:chPref val="0"/>
          <dgm:bulletEnabled val="1"/>
        </dgm:presLayoutVars>
      </dgm:prSet>
      <dgm:spPr/>
    </dgm:pt>
    <dgm:pt modelId="{DB965325-6F8F-48E5-B76C-140908DE5953}" type="pres">
      <dgm:prSet presAssocID="{5B915340-E98A-46B7-B2C2-6742DDFECE40}" presName="circ2" presStyleLbl="vennNode1" presStyleIdx="1" presStyleCnt="4"/>
      <dgm:spPr/>
    </dgm:pt>
    <dgm:pt modelId="{86556B96-27BF-458C-93E9-7DD81CBBBF21}" type="pres">
      <dgm:prSet presAssocID="{5B915340-E98A-46B7-B2C2-6742DDFECE40}" presName="circ2Tx" presStyleLbl="revTx" presStyleIdx="0" presStyleCnt="0">
        <dgm:presLayoutVars>
          <dgm:chMax val="0"/>
          <dgm:chPref val="0"/>
          <dgm:bulletEnabled val="1"/>
        </dgm:presLayoutVars>
      </dgm:prSet>
      <dgm:spPr/>
    </dgm:pt>
    <dgm:pt modelId="{747D080C-986C-4BD8-8832-9ADE793A0482}" type="pres">
      <dgm:prSet presAssocID="{C5B90263-ABB0-4E46-834D-B1A898250C81}" presName="circ3" presStyleLbl="vennNode1" presStyleIdx="2" presStyleCnt="4"/>
      <dgm:spPr/>
    </dgm:pt>
    <dgm:pt modelId="{A0E38446-B182-4AA7-88E7-84CBFFEE8481}" type="pres">
      <dgm:prSet presAssocID="{C5B90263-ABB0-4E46-834D-B1A898250C81}" presName="circ3Tx" presStyleLbl="revTx" presStyleIdx="0" presStyleCnt="0">
        <dgm:presLayoutVars>
          <dgm:chMax val="0"/>
          <dgm:chPref val="0"/>
          <dgm:bulletEnabled val="1"/>
        </dgm:presLayoutVars>
      </dgm:prSet>
      <dgm:spPr/>
    </dgm:pt>
    <dgm:pt modelId="{812AD606-369B-4AEE-A489-95EC2F8A6C56}" type="pres">
      <dgm:prSet presAssocID="{AF24F5BF-5A70-457F-9E53-C9A345F2D78E}" presName="circ4" presStyleLbl="vennNode1" presStyleIdx="3" presStyleCnt="4"/>
      <dgm:spPr/>
    </dgm:pt>
    <dgm:pt modelId="{1321B576-4CCA-42A2-A370-CE344C05E614}" type="pres">
      <dgm:prSet presAssocID="{AF24F5BF-5A70-457F-9E53-C9A345F2D78E}" presName="circ4Tx" presStyleLbl="revTx" presStyleIdx="0" presStyleCnt="0">
        <dgm:presLayoutVars>
          <dgm:chMax val="0"/>
          <dgm:chPref val="0"/>
          <dgm:bulletEnabled val="1"/>
        </dgm:presLayoutVars>
      </dgm:prSet>
      <dgm:spPr/>
    </dgm:pt>
  </dgm:ptLst>
  <dgm:cxnLst>
    <dgm:cxn modelId="{BE50FD05-40B0-4929-947D-5999BE32BABE}" type="presOf" srcId="{606785B2-83FC-4523-BA16-4F7BCDC5481C}" destId="{0AF04315-C2E1-4FD4-860D-8002869F434D}" srcOrd="0" destOrd="0" presId="urn:microsoft.com/office/officeart/2005/8/layout/venn1"/>
    <dgm:cxn modelId="{5B6D060C-9250-4A61-BE2F-7DB979E73FC2}" type="presOf" srcId="{AF24F5BF-5A70-457F-9E53-C9A345F2D78E}" destId="{1321B576-4CCA-42A2-A370-CE344C05E614}" srcOrd="1" destOrd="0" presId="urn:microsoft.com/office/officeart/2005/8/layout/venn1"/>
    <dgm:cxn modelId="{FBC5DA24-1F70-43F5-A75D-4A128C592FAB}" type="presOf" srcId="{C5B90263-ABB0-4E46-834D-B1A898250C81}" destId="{747D080C-986C-4BD8-8832-9ADE793A0482}" srcOrd="0" destOrd="0" presId="urn:microsoft.com/office/officeart/2005/8/layout/venn1"/>
    <dgm:cxn modelId="{1FD0B331-E41F-4BE4-AC5F-ADFF9E93B2FC}" type="presOf" srcId="{C5B90263-ABB0-4E46-834D-B1A898250C81}" destId="{A0E38446-B182-4AA7-88E7-84CBFFEE8481}" srcOrd="1" destOrd="0" presId="urn:microsoft.com/office/officeart/2005/8/layout/venn1"/>
    <dgm:cxn modelId="{58811C32-C7E0-46E1-9293-062075C121E1}" srcId="{606785B2-83FC-4523-BA16-4F7BCDC5481C}" destId="{FB383130-F0AB-43F4-BC9E-D129F6ABA450}" srcOrd="0" destOrd="0" parTransId="{028429DA-781B-492A-9C60-988FC60DFACD}" sibTransId="{4E981148-F8C6-4369-83DD-7DD3BBB22030}"/>
    <dgm:cxn modelId="{DD16B973-B426-4653-A01E-5726CE7BFBD4}" type="presOf" srcId="{FB383130-F0AB-43F4-BC9E-D129F6ABA450}" destId="{CE2024F5-1FEA-4E20-8D99-B55377AFD85B}" srcOrd="1" destOrd="0" presId="urn:microsoft.com/office/officeart/2005/8/layout/venn1"/>
    <dgm:cxn modelId="{CEDADA53-B525-47D9-8703-1503567025AE}" srcId="{606785B2-83FC-4523-BA16-4F7BCDC5481C}" destId="{5B915340-E98A-46B7-B2C2-6742DDFECE40}" srcOrd="1" destOrd="0" parTransId="{33413B88-07A2-4C9F-BAA0-5930C613CBA9}" sibTransId="{CF1A8964-1DE3-439A-99EA-D0B00AD1A199}"/>
    <dgm:cxn modelId="{B7CD4076-2444-45B9-9379-A3FFFEF43F8F}" type="presOf" srcId="{FB383130-F0AB-43F4-BC9E-D129F6ABA450}" destId="{5794A3FD-B309-431F-B969-21ACF7DA32FF}" srcOrd="0" destOrd="0" presId="urn:microsoft.com/office/officeart/2005/8/layout/venn1"/>
    <dgm:cxn modelId="{B29E549C-2777-4F29-8C44-DCE72EC7F3C6}" type="presOf" srcId="{5B915340-E98A-46B7-B2C2-6742DDFECE40}" destId="{86556B96-27BF-458C-93E9-7DD81CBBBF21}" srcOrd="1" destOrd="0" presId="urn:microsoft.com/office/officeart/2005/8/layout/venn1"/>
    <dgm:cxn modelId="{CB11D4A9-AE45-4168-A29B-45D700F220E6}" type="presOf" srcId="{AF24F5BF-5A70-457F-9E53-C9A345F2D78E}" destId="{812AD606-369B-4AEE-A489-95EC2F8A6C56}" srcOrd="0" destOrd="0" presId="urn:microsoft.com/office/officeart/2005/8/layout/venn1"/>
    <dgm:cxn modelId="{345D1DBA-CB1A-404A-8592-E0539F65C313}" srcId="{606785B2-83FC-4523-BA16-4F7BCDC5481C}" destId="{AF24F5BF-5A70-457F-9E53-C9A345F2D78E}" srcOrd="3" destOrd="0" parTransId="{33D08FFE-46C2-4AC8-83CF-6F16A3696204}" sibTransId="{7BCDADCA-7CEB-4261-A272-E8289A32AB94}"/>
    <dgm:cxn modelId="{A63228C5-15AC-485D-9EEC-AD40A88289A0}" srcId="{606785B2-83FC-4523-BA16-4F7BCDC5481C}" destId="{C5B90263-ABB0-4E46-834D-B1A898250C81}" srcOrd="2" destOrd="0" parTransId="{DF019657-A525-46D6-9E96-E44B8311A462}" sibTransId="{F3AD6AB4-EC28-4978-B0BE-B5D04CBA995D}"/>
    <dgm:cxn modelId="{3AD430D1-5EF4-4FDA-9C30-21AD5C6377E0}" type="presOf" srcId="{5B915340-E98A-46B7-B2C2-6742DDFECE40}" destId="{DB965325-6F8F-48E5-B76C-140908DE5953}" srcOrd="0" destOrd="0" presId="urn:microsoft.com/office/officeart/2005/8/layout/venn1"/>
    <dgm:cxn modelId="{945E499E-72CD-4872-9E3E-F3CC11755B5F}" type="presParOf" srcId="{0AF04315-C2E1-4FD4-860D-8002869F434D}" destId="{5794A3FD-B309-431F-B969-21ACF7DA32FF}" srcOrd="0" destOrd="0" presId="urn:microsoft.com/office/officeart/2005/8/layout/venn1"/>
    <dgm:cxn modelId="{F679F77D-A0DA-48E5-9CA7-05ADFFC6A8AE}" type="presParOf" srcId="{0AF04315-C2E1-4FD4-860D-8002869F434D}" destId="{CE2024F5-1FEA-4E20-8D99-B55377AFD85B}" srcOrd="1" destOrd="0" presId="urn:microsoft.com/office/officeart/2005/8/layout/venn1"/>
    <dgm:cxn modelId="{042DCD70-2BED-4C67-8A3C-A32DF7218D71}" type="presParOf" srcId="{0AF04315-C2E1-4FD4-860D-8002869F434D}" destId="{DB965325-6F8F-48E5-B76C-140908DE5953}" srcOrd="2" destOrd="0" presId="urn:microsoft.com/office/officeart/2005/8/layout/venn1"/>
    <dgm:cxn modelId="{3546F453-E9B5-4316-A4E2-AA3B86925B9A}" type="presParOf" srcId="{0AF04315-C2E1-4FD4-860D-8002869F434D}" destId="{86556B96-27BF-458C-93E9-7DD81CBBBF21}" srcOrd="3" destOrd="0" presId="urn:microsoft.com/office/officeart/2005/8/layout/venn1"/>
    <dgm:cxn modelId="{23B54471-6898-433B-A418-CECF7F8EDAB1}" type="presParOf" srcId="{0AF04315-C2E1-4FD4-860D-8002869F434D}" destId="{747D080C-986C-4BD8-8832-9ADE793A0482}" srcOrd="4" destOrd="0" presId="urn:microsoft.com/office/officeart/2005/8/layout/venn1"/>
    <dgm:cxn modelId="{9EB5F3D3-E79A-484D-8AB2-01F1A7DA6A13}" type="presParOf" srcId="{0AF04315-C2E1-4FD4-860D-8002869F434D}" destId="{A0E38446-B182-4AA7-88E7-84CBFFEE8481}" srcOrd="5" destOrd="0" presId="urn:microsoft.com/office/officeart/2005/8/layout/venn1"/>
    <dgm:cxn modelId="{788A02C0-046A-4E49-B5A2-1F1584268CD1}" type="presParOf" srcId="{0AF04315-C2E1-4FD4-860D-8002869F434D}" destId="{812AD606-369B-4AEE-A489-95EC2F8A6C56}" srcOrd="6" destOrd="0" presId="urn:microsoft.com/office/officeart/2005/8/layout/venn1"/>
    <dgm:cxn modelId="{0E97009E-02B0-425E-875F-43CC8C870966}" type="presParOf" srcId="{0AF04315-C2E1-4FD4-860D-8002869F434D}" destId="{1321B576-4CCA-42A2-A370-CE344C05E61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8EF0AAA-82FB-4777-9C71-64783CBFB4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C7345110-E616-4795-ADF1-F60ED91C4CF9}">
      <dgm:prSet phldrT="[Text]"/>
      <dgm:spPr/>
      <dgm:t>
        <a:bodyPr/>
        <a:lstStyle/>
        <a:p>
          <a:r>
            <a:rPr lang="en-GB" dirty="0"/>
            <a:t>What is involved?</a:t>
          </a:r>
        </a:p>
      </dgm:t>
    </dgm:pt>
    <dgm:pt modelId="{5FFBC900-3724-4BB3-B191-885B1B80A0A3}" type="parTrans" cxnId="{7127C8E2-5B4F-4AEF-AB03-DE2A969A19D2}">
      <dgm:prSet/>
      <dgm:spPr/>
      <dgm:t>
        <a:bodyPr/>
        <a:lstStyle/>
        <a:p>
          <a:endParaRPr lang="en-GB"/>
        </a:p>
      </dgm:t>
    </dgm:pt>
    <dgm:pt modelId="{8036EFFB-4644-4606-90F0-B46F1397D9F1}" type="sibTrans" cxnId="{7127C8E2-5B4F-4AEF-AB03-DE2A969A19D2}">
      <dgm:prSet/>
      <dgm:spPr/>
      <dgm:t>
        <a:bodyPr/>
        <a:lstStyle/>
        <a:p>
          <a:endParaRPr lang="en-GB"/>
        </a:p>
      </dgm:t>
    </dgm:pt>
    <dgm:pt modelId="{8111F0E9-1127-4E95-A75A-B12D0F940B80}">
      <dgm:prSet phldrT="[Text]"/>
      <dgm:spPr/>
      <dgm:t>
        <a:bodyPr/>
        <a:lstStyle/>
        <a:p>
          <a:r>
            <a:rPr lang="en-GB" dirty="0"/>
            <a:t>Activity 1</a:t>
          </a:r>
        </a:p>
      </dgm:t>
    </dgm:pt>
    <dgm:pt modelId="{CC809192-0F71-46B4-ADE6-A4C755D3F8B8}" type="parTrans" cxnId="{04B957B7-CE66-48BB-B340-A85B2DDCF958}">
      <dgm:prSet/>
      <dgm:spPr/>
      <dgm:t>
        <a:bodyPr/>
        <a:lstStyle/>
        <a:p>
          <a:endParaRPr lang="en-GB"/>
        </a:p>
      </dgm:t>
    </dgm:pt>
    <dgm:pt modelId="{3F00AC6A-B938-434E-A3C2-FFAE0BB8206B}" type="sibTrans" cxnId="{04B957B7-CE66-48BB-B340-A85B2DDCF958}">
      <dgm:prSet/>
      <dgm:spPr/>
      <dgm:t>
        <a:bodyPr/>
        <a:lstStyle/>
        <a:p>
          <a:endParaRPr lang="en-GB"/>
        </a:p>
      </dgm:t>
    </dgm:pt>
    <dgm:pt modelId="{8E47031A-F813-4C86-958B-96B0E6F0717F}">
      <dgm:prSet phldrT="[Text]"/>
      <dgm:spPr/>
      <dgm:t>
        <a:bodyPr/>
        <a:lstStyle/>
        <a:p>
          <a:r>
            <a:rPr lang="en-GB" dirty="0"/>
            <a:t>Activity 2</a:t>
          </a:r>
        </a:p>
      </dgm:t>
    </dgm:pt>
    <dgm:pt modelId="{E950CCC0-8850-4910-82B5-B618BB2FD465}" type="parTrans" cxnId="{75966488-08DD-4E92-B5A0-76C9D298BC7C}">
      <dgm:prSet/>
      <dgm:spPr/>
      <dgm:t>
        <a:bodyPr/>
        <a:lstStyle/>
        <a:p>
          <a:endParaRPr lang="en-GB"/>
        </a:p>
      </dgm:t>
    </dgm:pt>
    <dgm:pt modelId="{BA7CE302-F26D-4D1E-8F7A-AA3F0F0FA9F1}" type="sibTrans" cxnId="{75966488-08DD-4E92-B5A0-76C9D298BC7C}">
      <dgm:prSet/>
      <dgm:spPr/>
      <dgm:t>
        <a:bodyPr/>
        <a:lstStyle/>
        <a:p>
          <a:endParaRPr lang="en-GB"/>
        </a:p>
      </dgm:t>
    </dgm:pt>
    <dgm:pt modelId="{D28E7759-350C-4052-A8A1-332965EAE5FC}" type="pres">
      <dgm:prSet presAssocID="{A8EF0AAA-82FB-4777-9C71-64783CBFB47F}" presName="Name0" presStyleCnt="0">
        <dgm:presLayoutVars>
          <dgm:dir/>
          <dgm:animLvl val="lvl"/>
          <dgm:resizeHandles val="exact"/>
        </dgm:presLayoutVars>
      </dgm:prSet>
      <dgm:spPr/>
    </dgm:pt>
    <dgm:pt modelId="{D30BBCDB-D34F-4FCB-9AA7-D1788D7D2789}" type="pres">
      <dgm:prSet presAssocID="{C7345110-E616-4795-ADF1-F60ED91C4CF9}" presName="composite" presStyleCnt="0"/>
      <dgm:spPr/>
    </dgm:pt>
    <dgm:pt modelId="{0C2BD83D-CA09-47B8-8314-8BABE372FB46}" type="pres">
      <dgm:prSet presAssocID="{C7345110-E616-4795-ADF1-F60ED91C4CF9}" presName="parTx" presStyleLbl="alignNode1" presStyleIdx="0" presStyleCnt="1">
        <dgm:presLayoutVars>
          <dgm:chMax val="0"/>
          <dgm:chPref val="0"/>
          <dgm:bulletEnabled val="1"/>
        </dgm:presLayoutVars>
      </dgm:prSet>
      <dgm:spPr/>
    </dgm:pt>
    <dgm:pt modelId="{798FC727-A6B2-4578-AFD3-332AEF60117C}" type="pres">
      <dgm:prSet presAssocID="{C7345110-E616-4795-ADF1-F60ED91C4CF9}" presName="desTx" presStyleLbl="alignAccFollowNode1" presStyleIdx="0" presStyleCnt="1" custLinFactNeighborX="344">
        <dgm:presLayoutVars>
          <dgm:bulletEnabled val="1"/>
        </dgm:presLayoutVars>
      </dgm:prSet>
      <dgm:spPr/>
    </dgm:pt>
  </dgm:ptLst>
  <dgm:cxnLst>
    <dgm:cxn modelId="{75966488-08DD-4E92-B5A0-76C9D298BC7C}" srcId="{C7345110-E616-4795-ADF1-F60ED91C4CF9}" destId="{8E47031A-F813-4C86-958B-96B0E6F0717F}" srcOrd="1" destOrd="0" parTransId="{E950CCC0-8850-4910-82B5-B618BB2FD465}" sibTransId="{BA7CE302-F26D-4D1E-8F7A-AA3F0F0FA9F1}"/>
    <dgm:cxn modelId="{2064138C-6075-4C54-9729-94C08DA3D1C6}" type="presOf" srcId="{8E47031A-F813-4C86-958B-96B0E6F0717F}" destId="{798FC727-A6B2-4578-AFD3-332AEF60117C}" srcOrd="0" destOrd="1" presId="urn:microsoft.com/office/officeart/2005/8/layout/hList1"/>
    <dgm:cxn modelId="{7F14858C-B0B3-43B3-AEB7-A709F02C6D01}" type="presOf" srcId="{8111F0E9-1127-4E95-A75A-B12D0F940B80}" destId="{798FC727-A6B2-4578-AFD3-332AEF60117C}" srcOrd="0" destOrd="0" presId="urn:microsoft.com/office/officeart/2005/8/layout/hList1"/>
    <dgm:cxn modelId="{57E5E39A-1DCD-48A3-954C-43B69C5E6EC7}" type="presOf" srcId="{A8EF0AAA-82FB-4777-9C71-64783CBFB47F}" destId="{D28E7759-350C-4052-A8A1-332965EAE5FC}" srcOrd="0" destOrd="0" presId="urn:microsoft.com/office/officeart/2005/8/layout/hList1"/>
    <dgm:cxn modelId="{04B957B7-CE66-48BB-B340-A85B2DDCF958}" srcId="{C7345110-E616-4795-ADF1-F60ED91C4CF9}" destId="{8111F0E9-1127-4E95-A75A-B12D0F940B80}" srcOrd="0" destOrd="0" parTransId="{CC809192-0F71-46B4-ADE6-A4C755D3F8B8}" sibTransId="{3F00AC6A-B938-434E-A3C2-FFAE0BB8206B}"/>
    <dgm:cxn modelId="{EE81D0E0-B7A0-4603-855F-AF1A578D8F4F}" type="presOf" srcId="{C7345110-E616-4795-ADF1-F60ED91C4CF9}" destId="{0C2BD83D-CA09-47B8-8314-8BABE372FB46}" srcOrd="0" destOrd="0" presId="urn:microsoft.com/office/officeart/2005/8/layout/hList1"/>
    <dgm:cxn modelId="{7127C8E2-5B4F-4AEF-AB03-DE2A969A19D2}" srcId="{A8EF0AAA-82FB-4777-9C71-64783CBFB47F}" destId="{C7345110-E616-4795-ADF1-F60ED91C4CF9}" srcOrd="0" destOrd="0" parTransId="{5FFBC900-3724-4BB3-B191-885B1B80A0A3}" sibTransId="{8036EFFB-4644-4606-90F0-B46F1397D9F1}"/>
    <dgm:cxn modelId="{A9264DFC-454F-42AB-94A3-8F8629338E17}" type="presParOf" srcId="{D28E7759-350C-4052-A8A1-332965EAE5FC}" destId="{D30BBCDB-D34F-4FCB-9AA7-D1788D7D2789}" srcOrd="0" destOrd="0" presId="urn:microsoft.com/office/officeart/2005/8/layout/hList1"/>
    <dgm:cxn modelId="{49C2FA0C-C5ED-4752-85A9-1EAC516597D3}" type="presParOf" srcId="{D30BBCDB-D34F-4FCB-9AA7-D1788D7D2789}" destId="{0C2BD83D-CA09-47B8-8314-8BABE372FB46}" srcOrd="0" destOrd="0" presId="urn:microsoft.com/office/officeart/2005/8/layout/hList1"/>
    <dgm:cxn modelId="{7C810A17-9356-4E2D-9BD7-874D240321E3}" type="presParOf" srcId="{D30BBCDB-D34F-4FCB-9AA7-D1788D7D2789}" destId="{798FC727-A6B2-4578-AFD3-332AEF60117C}"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06785B2-83FC-4523-BA16-4F7BCDC5481C}" type="doc">
      <dgm:prSet loTypeId="urn:microsoft.com/office/officeart/2005/8/layout/venn1" loCatId="relationship" qsTypeId="urn:microsoft.com/office/officeart/2005/8/quickstyle/simple1" qsCatId="simple" csTypeId="urn:microsoft.com/office/officeart/2005/8/colors/accent1_2" csCatId="accent1" phldr="1"/>
      <dgm:spPr/>
    </dgm:pt>
    <dgm:pt modelId="{FB383130-F0AB-43F4-BC9E-D129F6ABA450}">
      <dgm:prSet phldrT="[Text]"/>
      <dgm:spPr>
        <a:noFill/>
        <a:ln w="19050">
          <a:solidFill>
            <a:schemeClr val="bg1">
              <a:lumMod val="95000"/>
            </a:schemeClr>
          </a:solidFill>
        </a:ln>
      </dgm:spPr>
      <dgm:t>
        <a:bodyPr/>
        <a:lstStyle/>
        <a:p>
          <a:r>
            <a:rPr lang="en-GB" b="1" dirty="0"/>
            <a:t>Research</a:t>
          </a:r>
        </a:p>
      </dgm:t>
    </dgm:pt>
    <dgm:pt modelId="{028429DA-781B-492A-9C60-988FC60DFACD}" type="parTrans" cxnId="{58811C32-C7E0-46E1-9293-062075C121E1}">
      <dgm:prSet/>
      <dgm:spPr/>
      <dgm:t>
        <a:bodyPr/>
        <a:lstStyle/>
        <a:p>
          <a:endParaRPr lang="en-GB" b="1"/>
        </a:p>
      </dgm:t>
    </dgm:pt>
    <dgm:pt modelId="{4E981148-F8C6-4369-83DD-7DD3BBB22030}" type="sibTrans" cxnId="{58811C32-C7E0-46E1-9293-062075C121E1}">
      <dgm:prSet/>
      <dgm:spPr/>
      <dgm:t>
        <a:bodyPr/>
        <a:lstStyle/>
        <a:p>
          <a:endParaRPr lang="en-GB" b="1"/>
        </a:p>
      </dgm:t>
    </dgm:pt>
    <dgm:pt modelId="{5B915340-E98A-46B7-B2C2-6742DDFECE40}">
      <dgm:prSet phldrT="[Text]"/>
      <dgm:spPr>
        <a:noFill/>
        <a:ln w="19050">
          <a:solidFill>
            <a:schemeClr val="bg1">
              <a:lumMod val="95000"/>
            </a:schemeClr>
          </a:solidFill>
        </a:ln>
      </dgm:spPr>
      <dgm:t>
        <a:bodyPr/>
        <a:lstStyle/>
        <a:p>
          <a:r>
            <a:rPr lang="en-GB" b="1" dirty="0"/>
            <a:t>Teaching</a:t>
          </a:r>
        </a:p>
      </dgm:t>
    </dgm:pt>
    <dgm:pt modelId="{33413B88-07A2-4C9F-BAA0-5930C613CBA9}" type="parTrans" cxnId="{CEDADA53-B525-47D9-8703-1503567025AE}">
      <dgm:prSet/>
      <dgm:spPr/>
      <dgm:t>
        <a:bodyPr/>
        <a:lstStyle/>
        <a:p>
          <a:endParaRPr lang="en-GB" b="1"/>
        </a:p>
      </dgm:t>
    </dgm:pt>
    <dgm:pt modelId="{CF1A8964-1DE3-439A-99EA-D0B00AD1A199}" type="sibTrans" cxnId="{CEDADA53-B525-47D9-8703-1503567025AE}">
      <dgm:prSet/>
      <dgm:spPr/>
      <dgm:t>
        <a:bodyPr/>
        <a:lstStyle/>
        <a:p>
          <a:endParaRPr lang="en-GB" b="1"/>
        </a:p>
      </dgm:t>
    </dgm:pt>
    <dgm:pt modelId="{C5B90263-ABB0-4E46-834D-B1A898250C81}">
      <dgm:prSet phldrT="[Text]"/>
      <dgm:spPr>
        <a:noFill/>
        <a:ln w="19050">
          <a:solidFill>
            <a:schemeClr val="bg1">
              <a:lumMod val="95000"/>
            </a:schemeClr>
          </a:solidFill>
        </a:ln>
      </dgm:spPr>
      <dgm:t>
        <a:bodyPr/>
        <a:lstStyle/>
        <a:p>
          <a:r>
            <a:rPr lang="en-GB" b="1" dirty="0"/>
            <a:t>Service/Engagement</a:t>
          </a:r>
        </a:p>
      </dgm:t>
    </dgm:pt>
    <dgm:pt modelId="{DF019657-A525-46D6-9E96-E44B8311A462}" type="parTrans" cxnId="{A63228C5-15AC-485D-9EEC-AD40A88289A0}">
      <dgm:prSet/>
      <dgm:spPr/>
      <dgm:t>
        <a:bodyPr/>
        <a:lstStyle/>
        <a:p>
          <a:endParaRPr lang="en-GB" b="1"/>
        </a:p>
      </dgm:t>
    </dgm:pt>
    <dgm:pt modelId="{F3AD6AB4-EC28-4978-B0BE-B5D04CBA995D}" type="sibTrans" cxnId="{A63228C5-15AC-485D-9EEC-AD40A88289A0}">
      <dgm:prSet/>
      <dgm:spPr/>
      <dgm:t>
        <a:bodyPr/>
        <a:lstStyle/>
        <a:p>
          <a:endParaRPr lang="en-GB" b="1"/>
        </a:p>
      </dgm:t>
    </dgm:pt>
    <dgm:pt modelId="{AF24F5BF-5A70-457F-9E53-C9A345F2D78E}">
      <dgm:prSet phldrT="[Text]"/>
      <dgm:spPr>
        <a:solidFill>
          <a:schemeClr val="bg1">
            <a:lumMod val="95000"/>
          </a:schemeClr>
        </a:solidFill>
        <a:ln w="19050"/>
      </dgm:spPr>
      <dgm:t>
        <a:bodyPr/>
        <a:lstStyle/>
        <a:p>
          <a:r>
            <a:rPr lang="en-GB" b="1" dirty="0"/>
            <a:t>Knowledge exchange</a:t>
          </a:r>
        </a:p>
      </dgm:t>
    </dgm:pt>
    <dgm:pt modelId="{33D08FFE-46C2-4AC8-83CF-6F16A3696204}" type="parTrans" cxnId="{345D1DBA-CB1A-404A-8592-E0539F65C313}">
      <dgm:prSet/>
      <dgm:spPr/>
      <dgm:t>
        <a:bodyPr/>
        <a:lstStyle/>
        <a:p>
          <a:endParaRPr lang="en-GB" b="1"/>
        </a:p>
      </dgm:t>
    </dgm:pt>
    <dgm:pt modelId="{7BCDADCA-7CEB-4261-A272-E8289A32AB94}" type="sibTrans" cxnId="{345D1DBA-CB1A-404A-8592-E0539F65C313}">
      <dgm:prSet/>
      <dgm:spPr/>
      <dgm:t>
        <a:bodyPr/>
        <a:lstStyle/>
        <a:p>
          <a:endParaRPr lang="en-GB" b="1"/>
        </a:p>
      </dgm:t>
    </dgm:pt>
    <dgm:pt modelId="{0AF04315-C2E1-4FD4-860D-8002869F434D}" type="pres">
      <dgm:prSet presAssocID="{606785B2-83FC-4523-BA16-4F7BCDC5481C}" presName="compositeShape" presStyleCnt="0">
        <dgm:presLayoutVars>
          <dgm:chMax val="7"/>
          <dgm:dir/>
          <dgm:resizeHandles val="exact"/>
        </dgm:presLayoutVars>
      </dgm:prSet>
      <dgm:spPr/>
    </dgm:pt>
    <dgm:pt modelId="{5794A3FD-B309-431F-B969-21ACF7DA32FF}" type="pres">
      <dgm:prSet presAssocID="{FB383130-F0AB-43F4-BC9E-D129F6ABA450}" presName="circ1" presStyleLbl="vennNode1" presStyleIdx="0" presStyleCnt="4"/>
      <dgm:spPr/>
    </dgm:pt>
    <dgm:pt modelId="{CE2024F5-1FEA-4E20-8D99-B55377AFD85B}" type="pres">
      <dgm:prSet presAssocID="{FB383130-F0AB-43F4-BC9E-D129F6ABA450}" presName="circ1Tx" presStyleLbl="revTx" presStyleIdx="0" presStyleCnt="0">
        <dgm:presLayoutVars>
          <dgm:chMax val="0"/>
          <dgm:chPref val="0"/>
          <dgm:bulletEnabled val="1"/>
        </dgm:presLayoutVars>
      </dgm:prSet>
      <dgm:spPr/>
    </dgm:pt>
    <dgm:pt modelId="{DB965325-6F8F-48E5-B76C-140908DE5953}" type="pres">
      <dgm:prSet presAssocID="{5B915340-E98A-46B7-B2C2-6742DDFECE40}" presName="circ2" presStyleLbl="vennNode1" presStyleIdx="1" presStyleCnt="4"/>
      <dgm:spPr/>
    </dgm:pt>
    <dgm:pt modelId="{86556B96-27BF-458C-93E9-7DD81CBBBF21}" type="pres">
      <dgm:prSet presAssocID="{5B915340-E98A-46B7-B2C2-6742DDFECE40}" presName="circ2Tx" presStyleLbl="revTx" presStyleIdx="0" presStyleCnt="0">
        <dgm:presLayoutVars>
          <dgm:chMax val="0"/>
          <dgm:chPref val="0"/>
          <dgm:bulletEnabled val="1"/>
        </dgm:presLayoutVars>
      </dgm:prSet>
      <dgm:spPr/>
    </dgm:pt>
    <dgm:pt modelId="{747D080C-986C-4BD8-8832-9ADE793A0482}" type="pres">
      <dgm:prSet presAssocID="{C5B90263-ABB0-4E46-834D-B1A898250C81}" presName="circ3" presStyleLbl="vennNode1" presStyleIdx="2" presStyleCnt="4"/>
      <dgm:spPr/>
    </dgm:pt>
    <dgm:pt modelId="{A0E38446-B182-4AA7-88E7-84CBFFEE8481}" type="pres">
      <dgm:prSet presAssocID="{C5B90263-ABB0-4E46-834D-B1A898250C81}" presName="circ3Tx" presStyleLbl="revTx" presStyleIdx="0" presStyleCnt="0">
        <dgm:presLayoutVars>
          <dgm:chMax val="0"/>
          <dgm:chPref val="0"/>
          <dgm:bulletEnabled val="1"/>
        </dgm:presLayoutVars>
      </dgm:prSet>
      <dgm:spPr/>
    </dgm:pt>
    <dgm:pt modelId="{812AD606-369B-4AEE-A489-95EC2F8A6C56}" type="pres">
      <dgm:prSet presAssocID="{AF24F5BF-5A70-457F-9E53-C9A345F2D78E}" presName="circ4" presStyleLbl="vennNode1" presStyleIdx="3" presStyleCnt="4"/>
      <dgm:spPr/>
    </dgm:pt>
    <dgm:pt modelId="{1321B576-4CCA-42A2-A370-CE344C05E614}" type="pres">
      <dgm:prSet presAssocID="{AF24F5BF-5A70-457F-9E53-C9A345F2D78E}" presName="circ4Tx" presStyleLbl="revTx" presStyleIdx="0" presStyleCnt="0">
        <dgm:presLayoutVars>
          <dgm:chMax val="0"/>
          <dgm:chPref val="0"/>
          <dgm:bulletEnabled val="1"/>
        </dgm:presLayoutVars>
      </dgm:prSet>
      <dgm:spPr/>
    </dgm:pt>
  </dgm:ptLst>
  <dgm:cxnLst>
    <dgm:cxn modelId="{BE50FD05-40B0-4929-947D-5999BE32BABE}" type="presOf" srcId="{606785B2-83FC-4523-BA16-4F7BCDC5481C}" destId="{0AF04315-C2E1-4FD4-860D-8002869F434D}" srcOrd="0" destOrd="0" presId="urn:microsoft.com/office/officeart/2005/8/layout/venn1"/>
    <dgm:cxn modelId="{5B6D060C-9250-4A61-BE2F-7DB979E73FC2}" type="presOf" srcId="{AF24F5BF-5A70-457F-9E53-C9A345F2D78E}" destId="{1321B576-4CCA-42A2-A370-CE344C05E614}" srcOrd="1" destOrd="0" presId="urn:microsoft.com/office/officeart/2005/8/layout/venn1"/>
    <dgm:cxn modelId="{FBC5DA24-1F70-43F5-A75D-4A128C592FAB}" type="presOf" srcId="{C5B90263-ABB0-4E46-834D-B1A898250C81}" destId="{747D080C-986C-4BD8-8832-9ADE793A0482}" srcOrd="0" destOrd="0" presId="urn:microsoft.com/office/officeart/2005/8/layout/venn1"/>
    <dgm:cxn modelId="{1FD0B331-E41F-4BE4-AC5F-ADFF9E93B2FC}" type="presOf" srcId="{C5B90263-ABB0-4E46-834D-B1A898250C81}" destId="{A0E38446-B182-4AA7-88E7-84CBFFEE8481}" srcOrd="1" destOrd="0" presId="urn:microsoft.com/office/officeart/2005/8/layout/venn1"/>
    <dgm:cxn modelId="{58811C32-C7E0-46E1-9293-062075C121E1}" srcId="{606785B2-83FC-4523-BA16-4F7BCDC5481C}" destId="{FB383130-F0AB-43F4-BC9E-D129F6ABA450}" srcOrd="0" destOrd="0" parTransId="{028429DA-781B-492A-9C60-988FC60DFACD}" sibTransId="{4E981148-F8C6-4369-83DD-7DD3BBB22030}"/>
    <dgm:cxn modelId="{DD16B973-B426-4653-A01E-5726CE7BFBD4}" type="presOf" srcId="{FB383130-F0AB-43F4-BC9E-D129F6ABA450}" destId="{CE2024F5-1FEA-4E20-8D99-B55377AFD85B}" srcOrd="1" destOrd="0" presId="urn:microsoft.com/office/officeart/2005/8/layout/venn1"/>
    <dgm:cxn modelId="{CEDADA53-B525-47D9-8703-1503567025AE}" srcId="{606785B2-83FC-4523-BA16-4F7BCDC5481C}" destId="{5B915340-E98A-46B7-B2C2-6742DDFECE40}" srcOrd="1" destOrd="0" parTransId="{33413B88-07A2-4C9F-BAA0-5930C613CBA9}" sibTransId="{CF1A8964-1DE3-439A-99EA-D0B00AD1A199}"/>
    <dgm:cxn modelId="{B7CD4076-2444-45B9-9379-A3FFFEF43F8F}" type="presOf" srcId="{FB383130-F0AB-43F4-BC9E-D129F6ABA450}" destId="{5794A3FD-B309-431F-B969-21ACF7DA32FF}" srcOrd="0" destOrd="0" presId="urn:microsoft.com/office/officeart/2005/8/layout/venn1"/>
    <dgm:cxn modelId="{B29E549C-2777-4F29-8C44-DCE72EC7F3C6}" type="presOf" srcId="{5B915340-E98A-46B7-B2C2-6742DDFECE40}" destId="{86556B96-27BF-458C-93E9-7DD81CBBBF21}" srcOrd="1" destOrd="0" presId="urn:microsoft.com/office/officeart/2005/8/layout/venn1"/>
    <dgm:cxn modelId="{CB11D4A9-AE45-4168-A29B-45D700F220E6}" type="presOf" srcId="{AF24F5BF-5A70-457F-9E53-C9A345F2D78E}" destId="{812AD606-369B-4AEE-A489-95EC2F8A6C56}" srcOrd="0" destOrd="0" presId="urn:microsoft.com/office/officeart/2005/8/layout/venn1"/>
    <dgm:cxn modelId="{345D1DBA-CB1A-404A-8592-E0539F65C313}" srcId="{606785B2-83FC-4523-BA16-4F7BCDC5481C}" destId="{AF24F5BF-5A70-457F-9E53-C9A345F2D78E}" srcOrd="3" destOrd="0" parTransId="{33D08FFE-46C2-4AC8-83CF-6F16A3696204}" sibTransId="{7BCDADCA-7CEB-4261-A272-E8289A32AB94}"/>
    <dgm:cxn modelId="{A63228C5-15AC-485D-9EEC-AD40A88289A0}" srcId="{606785B2-83FC-4523-BA16-4F7BCDC5481C}" destId="{C5B90263-ABB0-4E46-834D-B1A898250C81}" srcOrd="2" destOrd="0" parTransId="{DF019657-A525-46D6-9E96-E44B8311A462}" sibTransId="{F3AD6AB4-EC28-4978-B0BE-B5D04CBA995D}"/>
    <dgm:cxn modelId="{3AD430D1-5EF4-4FDA-9C30-21AD5C6377E0}" type="presOf" srcId="{5B915340-E98A-46B7-B2C2-6742DDFECE40}" destId="{DB965325-6F8F-48E5-B76C-140908DE5953}" srcOrd="0" destOrd="0" presId="urn:microsoft.com/office/officeart/2005/8/layout/venn1"/>
    <dgm:cxn modelId="{945E499E-72CD-4872-9E3E-F3CC11755B5F}" type="presParOf" srcId="{0AF04315-C2E1-4FD4-860D-8002869F434D}" destId="{5794A3FD-B309-431F-B969-21ACF7DA32FF}" srcOrd="0" destOrd="0" presId="urn:microsoft.com/office/officeart/2005/8/layout/venn1"/>
    <dgm:cxn modelId="{F679F77D-A0DA-48E5-9CA7-05ADFFC6A8AE}" type="presParOf" srcId="{0AF04315-C2E1-4FD4-860D-8002869F434D}" destId="{CE2024F5-1FEA-4E20-8D99-B55377AFD85B}" srcOrd="1" destOrd="0" presId="urn:microsoft.com/office/officeart/2005/8/layout/venn1"/>
    <dgm:cxn modelId="{042DCD70-2BED-4C67-8A3C-A32DF7218D71}" type="presParOf" srcId="{0AF04315-C2E1-4FD4-860D-8002869F434D}" destId="{DB965325-6F8F-48E5-B76C-140908DE5953}" srcOrd="2" destOrd="0" presId="urn:microsoft.com/office/officeart/2005/8/layout/venn1"/>
    <dgm:cxn modelId="{3546F453-E9B5-4316-A4E2-AA3B86925B9A}" type="presParOf" srcId="{0AF04315-C2E1-4FD4-860D-8002869F434D}" destId="{86556B96-27BF-458C-93E9-7DD81CBBBF21}" srcOrd="3" destOrd="0" presId="urn:microsoft.com/office/officeart/2005/8/layout/venn1"/>
    <dgm:cxn modelId="{23B54471-6898-433B-A418-CECF7F8EDAB1}" type="presParOf" srcId="{0AF04315-C2E1-4FD4-860D-8002869F434D}" destId="{747D080C-986C-4BD8-8832-9ADE793A0482}" srcOrd="4" destOrd="0" presId="urn:microsoft.com/office/officeart/2005/8/layout/venn1"/>
    <dgm:cxn modelId="{9EB5F3D3-E79A-484D-8AB2-01F1A7DA6A13}" type="presParOf" srcId="{0AF04315-C2E1-4FD4-860D-8002869F434D}" destId="{A0E38446-B182-4AA7-88E7-84CBFFEE8481}" srcOrd="5" destOrd="0" presId="urn:microsoft.com/office/officeart/2005/8/layout/venn1"/>
    <dgm:cxn modelId="{788A02C0-046A-4E49-B5A2-1F1584268CD1}" type="presParOf" srcId="{0AF04315-C2E1-4FD4-860D-8002869F434D}" destId="{812AD606-369B-4AEE-A489-95EC2F8A6C56}" srcOrd="6" destOrd="0" presId="urn:microsoft.com/office/officeart/2005/8/layout/venn1"/>
    <dgm:cxn modelId="{0E97009E-02B0-425E-875F-43CC8C870966}" type="presParOf" srcId="{0AF04315-C2E1-4FD4-860D-8002869F434D}" destId="{1321B576-4CCA-42A2-A370-CE344C05E61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8EF0AAA-82FB-4777-9C71-64783CBFB4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C7345110-E616-4795-ADF1-F60ED91C4CF9}">
      <dgm:prSet phldrT="[Text]"/>
      <dgm:spPr/>
      <dgm:t>
        <a:bodyPr/>
        <a:lstStyle/>
        <a:p>
          <a:r>
            <a:rPr lang="en-GB" dirty="0"/>
            <a:t>What is involved?</a:t>
          </a:r>
        </a:p>
      </dgm:t>
    </dgm:pt>
    <dgm:pt modelId="{5FFBC900-3724-4BB3-B191-885B1B80A0A3}" type="parTrans" cxnId="{7127C8E2-5B4F-4AEF-AB03-DE2A969A19D2}">
      <dgm:prSet/>
      <dgm:spPr/>
      <dgm:t>
        <a:bodyPr/>
        <a:lstStyle/>
        <a:p>
          <a:endParaRPr lang="en-GB"/>
        </a:p>
      </dgm:t>
    </dgm:pt>
    <dgm:pt modelId="{8036EFFB-4644-4606-90F0-B46F1397D9F1}" type="sibTrans" cxnId="{7127C8E2-5B4F-4AEF-AB03-DE2A969A19D2}">
      <dgm:prSet/>
      <dgm:spPr/>
      <dgm:t>
        <a:bodyPr/>
        <a:lstStyle/>
        <a:p>
          <a:endParaRPr lang="en-GB"/>
        </a:p>
      </dgm:t>
    </dgm:pt>
    <dgm:pt modelId="{8111F0E9-1127-4E95-A75A-B12D0F940B80}">
      <dgm:prSet phldrT="[Text]"/>
      <dgm:spPr/>
      <dgm:t>
        <a:bodyPr/>
        <a:lstStyle/>
        <a:p>
          <a:r>
            <a:rPr lang="en-GB" dirty="0"/>
            <a:t>Activity 1</a:t>
          </a:r>
        </a:p>
      </dgm:t>
    </dgm:pt>
    <dgm:pt modelId="{CC809192-0F71-46B4-ADE6-A4C755D3F8B8}" type="parTrans" cxnId="{04B957B7-CE66-48BB-B340-A85B2DDCF958}">
      <dgm:prSet/>
      <dgm:spPr/>
      <dgm:t>
        <a:bodyPr/>
        <a:lstStyle/>
        <a:p>
          <a:endParaRPr lang="en-GB"/>
        </a:p>
      </dgm:t>
    </dgm:pt>
    <dgm:pt modelId="{3F00AC6A-B938-434E-A3C2-FFAE0BB8206B}" type="sibTrans" cxnId="{04B957B7-CE66-48BB-B340-A85B2DDCF958}">
      <dgm:prSet/>
      <dgm:spPr/>
      <dgm:t>
        <a:bodyPr/>
        <a:lstStyle/>
        <a:p>
          <a:endParaRPr lang="en-GB"/>
        </a:p>
      </dgm:t>
    </dgm:pt>
    <dgm:pt modelId="{8E47031A-F813-4C86-958B-96B0E6F0717F}">
      <dgm:prSet phldrT="[Text]"/>
      <dgm:spPr/>
      <dgm:t>
        <a:bodyPr/>
        <a:lstStyle/>
        <a:p>
          <a:r>
            <a:rPr lang="en-GB" dirty="0"/>
            <a:t>Activity 2</a:t>
          </a:r>
        </a:p>
      </dgm:t>
    </dgm:pt>
    <dgm:pt modelId="{E950CCC0-8850-4910-82B5-B618BB2FD465}" type="parTrans" cxnId="{75966488-08DD-4E92-B5A0-76C9D298BC7C}">
      <dgm:prSet/>
      <dgm:spPr/>
      <dgm:t>
        <a:bodyPr/>
        <a:lstStyle/>
        <a:p>
          <a:endParaRPr lang="en-GB"/>
        </a:p>
      </dgm:t>
    </dgm:pt>
    <dgm:pt modelId="{BA7CE302-F26D-4D1E-8F7A-AA3F0F0FA9F1}" type="sibTrans" cxnId="{75966488-08DD-4E92-B5A0-76C9D298BC7C}">
      <dgm:prSet/>
      <dgm:spPr/>
      <dgm:t>
        <a:bodyPr/>
        <a:lstStyle/>
        <a:p>
          <a:endParaRPr lang="en-GB"/>
        </a:p>
      </dgm:t>
    </dgm:pt>
    <dgm:pt modelId="{D28E7759-350C-4052-A8A1-332965EAE5FC}" type="pres">
      <dgm:prSet presAssocID="{A8EF0AAA-82FB-4777-9C71-64783CBFB47F}" presName="Name0" presStyleCnt="0">
        <dgm:presLayoutVars>
          <dgm:dir/>
          <dgm:animLvl val="lvl"/>
          <dgm:resizeHandles val="exact"/>
        </dgm:presLayoutVars>
      </dgm:prSet>
      <dgm:spPr/>
    </dgm:pt>
    <dgm:pt modelId="{D30BBCDB-D34F-4FCB-9AA7-D1788D7D2789}" type="pres">
      <dgm:prSet presAssocID="{C7345110-E616-4795-ADF1-F60ED91C4CF9}" presName="composite" presStyleCnt="0"/>
      <dgm:spPr/>
    </dgm:pt>
    <dgm:pt modelId="{0C2BD83D-CA09-47B8-8314-8BABE372FB46}" type="pres">
      <dgm:prSet presAssocID="{C7345110-E616-4795-ADF1-F60ED91C4CF9}" presName="parTx" presStyleLbl="alignNode1" presStyleIdx="0" presStyleCnt="1">
        <dgm:presLayoutVars>
          <dgm:chMax val="0"/>
          <dgm:chPref val="0"/>
          <dgm:bulletEnabled val="1"/>
        </dgm:presLayoutVars>
      </dgm:prSet>
      <dgm:spPr/>
    </dgm:pt>
    <dgm:pt modelId="{798FC727-A6B2-4578-AFD3-332AEF60117C}" type="pres">
      <dgm:prSet presAssocID="{C7345110-E616-4795-ADF1-F60ED91C4CF9}" presName="desTx" presStyleLbl="alignAccFollowNode1" presStyleIdx="0" presStyleCnt="1" custLinFactNeighborX="344">
        <dgm:presLayoutVars>
          <dgm:bulletEnabled val="1"/>
        </dgm:presLayoutVars>
      </dgm:prSet>
      <dgm:spPr/>
    </dgm:pt>
  </dgm:ptLst>
  <dgm:cxnLst>
    <dgm:cxn modelId="{75966488-08DD-4E92-B5A0-76C9D298BC7C}" srcId="{C7345110-E616-4795-ADF1-F60ED91C4CF9}" destId="{8E47031A-F813-4C86-958B-96B0E6F0717F}" srcOrd="1" destOrd="0" parTransId="{E950CCC0-8850-4910-82B5-B618BB2FD465}" sibTransId="{BA7CE302-F26D-4D1E-8F7A-AA3F0F0FA9F1}"/>
    <dgm:cxn modelId="{2064138C-6075-4C54-9729-94C08DA3D1C6}" type="presOf" srcId="{8E47031A-F813-4C86-958B-96B0E6F0717F}" destId="{798FC727-A6B2-4578-AFD3-332AEF60117C}" srcOrd="0" destOrd="1" presId="urn:microsoft.com/office/officeart/2005/8/layout/hList1"/>
    <dgm:cxn modelId="{7F14858C-B0B3-43B3-AEB7-A709F02C6D01}" type="presOf" srcId="{8111F0E9-1127-4E95-A75A-B12D0F940B80}" destId="{798FC727-A6B2-4578-AFD3-332AEF60117C}" srcOrd="0" destOrd="0" presId="urn:microsoft.com/office/officeart/2005/8/layout/hList1"/>
    <dgm:cxn modelId="{57E5E39A-1DCD-48A3-954C-43B69C5E6EC7}" type="presOf" srcId="{A8EF0AAA-82FB-4777-9C71-64783CBFB47F}" destId="{D28E7759-350C-4052-A8A1-332965EAE5FC}" srcOrd="0" destOrd="0" presId="urn:microsoft.com/office/officeart/2005/8/layout/hList1"/>
    <dgm:cxn modelId="{04B957B7-CE66-48BB-B340-A85B2DDCF958}" srcId="{C7345110-E616-4795-ADF1-F60ED91C4CF9}" destId="{8111F0E9-1127-4E95-A75A-B12D0F940B80}" srcOrd="0" destOrd="0" parTransId="{CC809192-0F71-46B4-ADE6-A4C755D3F8B8}" sibTransId="{3F00AC6A-B938-434E-A3C2-FFAE0BB8206B}"/>
    <dgm:cxn modelId="{EE81D0E0-B7A0-4603-855F-AF1A578D8F4F}" type="presOf" srcId="{C7345110-E616-4795-ADF1-F60ED91C4CF9}" destId="{0C2BD83D-CA09-47B8-8314-8BABE372FB46}" srcOrd="0" destOrd="0" presId="urn:microsoft.com/office/officeart/2005/8/layout/hList1"/>
    <dgm:cxn modelId="{7127C8E2-5B4F-4AEF-AB03-DE2A969A19D2}" srcId="{A8EF0AAA-82FB-4777-9C71-64783CBFB47F}" destId="{C7345110-E616-4795-ADF1-F60ED91C4CF9}" srcOrd="0" destOrd="0" parTransId="{5FFBC900-3724-4BB3-B191-885B1B80A0A3}" sibTransId="{8036EFFB-4644-4606-90F0-B46F1397D9F1}"/>
    <dgm:cxn modelId="{A9264DFC-454F-42AB-94A3-8F8629338E17}" type="presParOf" srcId="{D28E7759-350C-4052-A8A1-332965EAE5FC}" destId="{D30BBCDB-D34F-4FCB-9AA7-D1788D7D2789}" srcOrd="0" destOrd="0" presId="urn:microsoft.com/office/officeart/2005/8/layout/hList1"/>
    <dgm:cxn modelId="{49C2FA0C-C5ED-4752-85A9-1EAC516597D3}" type="presParOf" srcId="{D30BBCDB-D34F-4FCB-9AA7-D1788D7D2789}" destId="{0C2BD83D-CA09-47B8-8314-8BABE372FB46}" srcOrd="0" destOrd="0" presId="urn:microsoft.com/office/officeart/2005/8/layout/hList1"/>
    <dgm:cxn modelId="{7C810A17-9356-4E2D-9BD7-874D240321E3}" type="presParOf" srcId="{D30BBCDB-D34F-4FCB-9AA7-D1788D7D2789}" destId="{798FC727-A6B2-4578-AFD3-332AEF60117C}"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06785B2-83FC-4523-BA16-4F7BCDC5481C}" type="doc">
      <dgm:prSet loTypeId="urn:microsoft.com/office/officeart/2005/8/layout/venn1" loCatId="relationship" qsTypeId="urn:microsoft.com/office/officeart/2005/8/quickstyle/simple1" qsCatId="simple" csTypeId="urn:microsoft.com/office/officeart/2005/8/colors/accent1_2" csCatId="accent1" phldr="1"/>
      <dgm:spPr/>
    </dgm:pt>
    <dgm:pt modelId="{FB383130-F0AB-43F4-BC9E-D129F6ABA450}">
      <dgm:prSet phldrT="[Text]"/>
      <dgm:spPr>
        <a:noFill/>
        <a:ln w="19050"/>
      </dgm:spPr>
      <dgm:t>
        <a:bodyPr/>
        <a:lstStyle/>
        <a:p>
          <a:r>
            <a:rPr lang="en-GB" b="1" dirty="0"/>
            <a:t>Research</a:t>
          </a:r>
        </a:p>
      </dgm:t>
    </dgm:pt>
    <dgm:pt modelId="{028429DA-781B-492A-9C60-988FC60DFACD}" type="parTrans" cxnId="{58811C32-C7E0-46E1-9293-062075C121E1}">
      <dgm:prSet/>
      <dgm:spPr/>
      <dgm:t>
        <a:bodyPr/>
        <a:lstStyle/>
        <a:p>
          <a:endParaRPr lang="en-GB" b="1"/>
        </a:p>
      </dgm:t>
    </dgm:pt>
    <dgm:pt modelId="{4E981148-F8C6-4369-83DD-7DD3BBB22030}" type="sibTrans" cxnId="{58811C32-C7E0-46E1-9293-062075C121E1}">
      <dgm:prSet/>
      <dgm:spPr/>
      <dgm:t>
        <a:bodyPr/>
        <a:lstStyle/>
        <a:p>
          <a:endParaRPr lang="en-GB" b="1"/>
        </a:p>
      </dgm:t>
    </dgm:pt>
    <dgm:pt modelId="{5B915340-E98A-46B7-B2C2-6742DDFECE40}">
      <dgm:prSet phldrT="[Text]"/>
      <dgm:spPr>
        <a:noFill/>
        <a:ln w="19050"/>
      </dgm:spPr>
      <dgm:t>
        <a:bodyPr/>
        <a:lstStyle/>
        <a:p>
          <a:r>
            <a:rPr lang="en-GB" b="1" dirty="0"/>
            <a:t>Teaching</a:t>
          </a:r>
        </a:p>
      </dgm:t>
    </dgm:pt>
    <dgm:pt modelId="{33413B88-07A2-4C9F-BAA0-5930C613CBA9}" type="parTrans" cxnId="{CEDADA53-B525-47D9-8703-1503567025AE}">
      <dgm:prSet/>
      <dgm:spPr/>
      <dgm:t>
        <a:bodyPr/>
        <a:lstStyle/>
        <a:p>
          <a:endParaRPr lang="en-GB" b="1"/>
        </a:p>
      </dgm:t>
    </dgm:pt>
    <dgm:pt modelId="{CF1A8964-1DE3-439A-99EA-D0B00AD1A199}" type="sibTrans" cxnId="{CEDADA53-B525-47D9-8703-1503567025AE}">
      <dgm:prSet/>
      <dgm:spPr/>
      <dgm:t>
        <a:bodyPr/>
        <a:lstStyle/>
        <a:p>
          <a:endParaRPr lang="en-GB" b="1"/>
        </a:p>
      </dgm:t>
    </dgm:pt>
    <dgm:pt modelId="{C5B90263-ABB0-4E46-834D-B1A898250C81}">
      <dgm:prSet phldrT="[Text]"/>
      <dgm:spPr>
        <a:noFill/>
        <a:ln w="19050"/>
      </dgm:spPr>
      <dgm:t>
        <a:bodyPr/>
        <a:lstStyle/>
        <a:p>
          <a:r>
            <a:rPr lang="en-GB" b="1" dirty="0"/>
            <a:t>Service/Engagement</a:t>
          </a:r>
        </a:p>
      </dgm:t>
    </dgm:pt>
    <dgm:pt modelId="{DF019657-A525-46D6-9E96-E44B8311A462}" type="parTrans" cxnId="{A63228C5-15AC-485D-9EEC-AD40A88289A0}">
      <dgm:prSet/>
      <dgm:spPr/>
      <dgm:t>
        <a:bodyPr/>
        <a:lstStyle/>
        <a:p>
          <a:endParaRPr lang="en-GB" b="1"/>
        </a:p>
      </dgm:t>
    </dgm:pt>
    <dgm:pt modelId="{F3AD6AB4-EC28-4978-B0BE-B5D04CBA995D}" type="sibTrans" cxnId="{A63228C5-15AC-485D-9EEC-AD40A88289A0}">
      <dgm:prSet/>
      <dgm:spPr/>
      <dgm:t>
        <a:bodyPr/>
        <a:lstStyle/>
        <a:p>
          <a:endParaRPr lang="en-GB" b="1"/>
        </a:p>
      </dgm:t>
    </dgm:pt>
    <dgm:pt modelId="{AF24F5BF-5A70-457F-9E53-C9A345F2D78E}">
      <dgm:prSet phldrT="[Text]"/>
      <dgm:spPr>
        <a:noFill/>
        <a:ln w="19050"/>
      </dgm:spPr>
      <dgm:t>
        <a:bodyPr/>
        <a:lstStyle/>
        <a:p>
          <a:r>
            <a:rPr lang="en-GB" b="1" dirty="0"/>
            <a:t>Knowledge exchange</a:t>
          </a:r>
        </a:p>
      </dgm:t>
    </dgm:pt>
    <dgm:pt modelId="{33D08FFE-46C2-4AC8-83CF-6F16A3696204}" type="parTrans" cxnId="{345D1DBA-CB1A-404A-8592-E0539F65C313}">
      <dgm:prSet/>
      <dgm:spPr/>
      <dgm:t>
        <a:bodyPr/>
        <a:lstStyle/>
        <a:p>
          <a:endParaRPr lang="en-GB" b="1"/>
        </a:p>
      </dgm:t>
    </dgm:pt>
    <dgm:pt modelId="{7BCDADCA-7CEB-4261-A272-E8289A32AB94}" type="sibTrans" cxnId="{345D1DBA-CB1A-404A-8592-E0539F65C313}">
      <dgm:prSet/>
      <dgm:spPr/>
      <dgm:t>
        <a:bodyPr/>
        <a:lstStyle/>
        <a:p>
          <a:endParaRPr lang="en-GB" b="1"/>
        </a:p>
      </dgm:t>
    </dgm:pt>
    <dgm:pt modelId="{0AF04315-C2E1-4FD4-860D-8002869F434D}" type="pres">
      <dgm:prSet presAssocID="{606785B2-83FC-4523-BA16-4F7BCDC5481C}" presName="compositeShape" presStyleCnt="0">
        <dgm:presLayoutVars>
          <dgm:chMax val="7"/>
          <dgm:dir/>
          <dgm:resizeHandles val="exact"/>
        </dgm:presLayoutVars>
      </dgm:prSet>
      <dgm:spPr/>
    </dgm:pt>
    <dgm:pt modelId="{5794A3FD-B309-431F-B969-21ACF7DA32FF}" type="pres">
      <dgm:prSet presAssocID="{FB383130-F0AB-43F4-BC9E-D129F6ABA450}" presName="circ1" presStyleLbl="vennNode1" presStyleIdx="0" presStyleCnt="4"/>
      <dgm:spPr/>
    </dgm:pt>
    <dgm:pt modelId="{CE2024F5-1FEA-4E20-8D99-B55377AFD85B}" type="pres">
      <dgm:prSet presAssocID="{FB383130-F0AB-43F4-BC9E-D129F6ABA450}" presName="circ1Tx" presStyleLbl="revTx" presStyleIdx="0" presStyleCnt="0">
        <dgm:presLayoutVars>
          <dgm:chMax val="0"/>
          <dgm:chPref val="0"/>
          <dgm:bulletEnabled val="1"/>
        </dgm:presLayoutVars>
      </dgm:prSet>
      <dgm:spPr/>
    </dgm:pt>
    <dgm:pt modelId="{DB965325-6F8F-48E5-B76C-140908DE5953}" type="pres">
      <dgm:prSet presAssocID="{5B915340-E98A-46B7-B2C2-6742DDFECE40}" presName="circ2" presStyleLbl="vennNode1" presStyleIdx="1" presStyleCnt="4"/>
      <dgm:spPr/>
    </dgm:pt>
    <dgm:pt modelId="{86556B96-27BF-458C-93E9-7DD81CBBBF21}" type="pres">
      <dgm:prSet presAssocID="{5B915340-E98A-46B7-B2C2-6742DDFECE40}" presName="circ2Tx" presStyleLbl="revTx" presStyleIdx="0" presStyleCnt="0">
        <dgm:presLayoutVars>
          <dgm:chMax val="0"/>
          <dgm:chPref val="0"/>
          <dgm:bulletEnabled val="1"/>
        </dgm:presLayoutVars>
      </dgm:prSet>
      <dgm:spPr/>
    </dgm:pt>
    <dgm:pt modelId="{747D080C-986C-4BD8-8832-9ADE793A0482}" type="pres">
      <dgm:prSet presAssocID="{C5B90263-ABB0-4E46-834D-B1A898250C81}" presName="circ3" presStyleLbl="vennNode1" presStyleIdx="2" presStyleCnt="4"/>
      <dgm:spPr/>
    </dgm:pt>
    <dgm:pt modelId="{A0E38446-B182-4AA7-88E7-84CBFFEE8481}" type="pres">
      <dgm:prSet presAssocID="{C5B90263-ABB0-4E46-834D-B1A898250C81}" presName="circ3Tx" presStyleLbl="revTx" presStyleIdx="0" presStyleCnt="0">
        <dgm:presLayoutVars>
          <dgm:chMax val="0"/>
          <dgm:chPref val="0"/>
          <dgm:bulletEnabled val="1"/>
        </dgm:presLayoutVars>
      </dgm:prSet>
      <dgm:spPr/>
    </dgm:pt>
    <dgm:pt modelId="{812AD606-369B-4AEE-A489-95EC2F8A6C56}" type="pres">
      <dgm:prSet presAssocID="{AF24F5BF-5A70-457F-9E53-C9A345F2D78E}" presName="circ4" presStyleLbl="vennNode1" presStyleIdx="3" presStyleCnt="4"/>
      <dgm:spPr/>
    </dgm:pt>
    <dgm:pt modelId="{1321B576-4CCA-42A2-A370-CE344C05E614}" type="pres">
      <dgm:prSet presAssocID="{AF24F5BF-5A70-457F-9E53-C9A345F2D78E}" presName="circ4Tx" presStyleLbl="revTx" presStyleIdx="0" presStyleCnt="0">
        <dgm:presLayoutVars>
          <dgm:chMax val="0"/>
          <dgm:chPref val="0"/>
          <dgm:bulletEnabled val="1"/>
        </dgm:presLayoutVars>
      </dgm:prSet>
      <dgm:spPr/>
    </dgm:pt>
  </dgm:ptLst>
  <dgm:cxnLst>
    <dgm:cxn modelId="{BE50FD05-40B0-4929-947D-5999BE32BABE}" type="presOf" srcId="{606785B2-83FC-4523-BA16-4F7BCDC5481C}" destId="{0AF04315-C2E1-4FD4-860D-8002869F434D}" srcOrd="0" destOrd="0" presId="urn:microsoft.com/office/officeart/2005/8/layout/venn1"/>
    <dgm:cxn modelId="{5B6D060C-9250-4A61-BE2F-7DB979E73FC2}" type="presOf" srcId="{AF24F5BF-5A70-457F-9E53-C9A345F2D78E}" destId="{1321B576-4CCA-42A2-A370-CE344C05E614}" srcOrd="1" destOrd="0" presId="urn:microsoft.com/office/officeart/2005/8/layout/venn1"/>
    <dgm:cxn modelId="{FBC5DA24-1F70-43F5-A75D-4A128C592FAB}" type="presOf" srcId="{C5B90263-ABB0-4E46-834D-B1A898250C81}" destId="{747D080C-986C-4BD8-8832-9ADE793A0482}" srcOrd="0" destOrd="0" presId="urn:microsoft.com/office/officeart/2005/8/layout/venn1"/>
    <dgm:cxn modelId="{1FD0B331-E41F-4BE4-AC5F-ADFF9E93B2FC}" type="presOf" srcId="{C5B90263-ABB0-4E46-834D-B1A898250C81}" destId="{A0E38446-B182-4AA7-88E7-84CBFFEE8481}" srcOrd="1" destOrd="0" presId="urn:microsoft.com/office/officeart/2005/8/layout/venn1"/>
    <dgm:cxn modelId="{58811C32-C7E0-46E1-9293-062075C121E1}" srcId="{606785B2-83FC-4523-BA16-4F7BCDC5481C}" destId="{FB383130-F0AB-43F4-BC9E-D129F6ABA450}" srcOrd="0" destOrd="0" parTransId="{028429DA-781B-492A-9C60-988FC60DFACD}" sibTransId="{4E981148-F8C6-4369-83DD-7DD3BBB22030}"/>
    <dgm:cxn modelId="{DD16B973-B426-4653-A01E-5726CE7BFBD4}" type="presOf" srcId="{FB383130-F0AB-43F4-BC9E-D129F6ABA450}" destId="{CE2024F5-1FEA-4E20-8D99-B55377AFD85B}" srcOrd="1" destOrd="0" presId="urn:microsoft.com/office/officeart/2005/8/layout/venn1"/>
    <dgm:cxn modelId="{CEDADA53-B525-47D9-8703-1503567025AE}" srcId="{606785B2-83FC-4523-BA16-4F7BCDC5481C}" destId="{5B915340-E98A-46B7-B2C2-6742DDFECE40}" srcOrd="1" destOrd="0" parTransId="{33413B88-07A2-4C9F-BAA0-5930C613CBA9}" sibTransId="{CF1A8964-1DE3-439A-99EA-D0B00AD1A199}"/>
    <dgm:cxn modelId="{B7CD4076-2444-45B9-9379-A3FFFEF43F8F}" type="presOf" srcId="{FB383130-F0AB-43F4-BC9E-D129F6ABA450}" destId="{5794A3FD-B309-431F-B969-21ACF7DA32FF}" srcOrd="0" destOrd="0" presId="urn:microsoft.com/office/officeart/2005/8/layout/venn1"/>
    <dgm:cxn modelId="{B29E549C-2777-4F29-8C44-DCE72EC7F3C6}" type="presOf" srcId="{5B915340-E98A-46B7-B2C2-6742DDFECE40}" destId="{86556B96-27BF-458C-93E9-7DD81CBBBF21}" srcOrd="1" destOrd="0" presId="urn:microsoft.com/office/officeart/2005/8/layout/venn1"/>
    <dgm:cxn modelId="{CB11D4A9-AE45-4168-A29B-45D700F220E6}" type="presOf" srcId="{AF24F5BF-5A70-457F-9E53-C9A345F2D78E}" destId="{812AD606-369B-4AEE-A489-95EC2F8A6C56}" srcOrd="0" destOrd="0" presId="urn:microsoft.com/office/officeart/2005/8/layout/venn1"/>
    <dgm:cxn modelId="{345D1DBA-CB1A-404A-8592-E0539F65C313}" srcId="{606785B2-83FC-4523-BA16-4F7BCDC5481C}" destId="{AF24F5BF-5A70-457F-9E53-C9A345F2D78E}" srcOrd="3" destOrd="0" parTransId="{33D08FFE-46C2-4AC8-83CF-6F16A3696204}" sibTransId="{7BCDADCA-7CEB-4261-A272-E8289A32AB94}"/>
    <dgm:cxn modelId="{A63228C5-15AC-485D-9EEC-AD40A88289A0}" srcId="{606785B2-83FC-4523-BA16-4F7BCDC5481C}" destId="{C5B90263-ABB0-4E46-834D-B1A898250C81}" srcOrd="2" destOrd="0" parTransId="{DF019657-A525-46D6-9E96-E44B8311A462}" sibTransId="{F3AD6AB4-EC28-4978-B0BE-B5D04CBA995D}"/>
    <dgm:cxn modelId="{3AD430D1-5EF4-4FDA-9C30-21AD5C6377E0}" type="presOf" srcId="{5B915340-E98A-46B7-B2C2-6742DDFECE40}" destId="{DB965325-6F8F-48E5-B76C-140908DE5953}" srcOrd="0" destOrd="0" presId="urn:microsoft.com/office/officeart/2005/8/layout/venn1"/>
    <dgm:cxn modelId="{945E499E-72CD-4872-9E3E-F3CC11755B5F}" type="presParOf" srcId="{0AF04315-C2E1-4FD4-860D-8002869F434D}" destId="{5794A3FD-B309-431F-B969-21ACF7DA32FF}" srcOrd="0" destOrd="0" presId="urn:microsoft.com/office/officeart/2005/8/layout/venn1"/>
    <dgm:cxn modelId="{F679F77D-A0DA-48E5-9CA7-05ADFFC6A8AE}" type="presParOf" srcId="{0AF04315-C2E1-4FD4-860D-8002869F434D}" destId="{CE2024F5-1FEA-4E20-8D99-B55377AFD85B}" srcOrd="1" destOrd="0" presId="urn:microsoft.com/office/officeart/2005/8/layout/venn1"/>
    <dgm:cxn modelId="{042DCD70-2BED-4C67-8A3C-A32DF7218D71}" type="presParOf" srcId="{0AF04315-C2E1-4FD4-860D-8002869F434D}" destId="{DB965325-6F8F-48E5-B76C-140908DE5953}" srcOrd="2" destOrd="0" presId="urn:microsoft.com/office/officeart/2005/8/layout/venn1"/>
    <dgm:cxn modelId="{3546F453-E9B5-4316-A4E2-AA3B86925B9A}" type="presParOf" srcId="{0AF04315-C2E1-4FD4-860D-8002869F434D}" destId="{86556B96-27BF-458C-93E9-7DD81CBBBF21}" srcOrd="3" destOrd="0" presId="urn:microsoft.com/office/officeart/2005/8/layout/venn1"/>
    <dgm:cxn modelId="{23B54471-6898-433B-A418-CECF7F8EDAB1}" type="presParOf" srcId="{0AF04315-C2E1-4FD4-860D-8002869F434D}" destId="{747D080C-986C-4BD8-8832-9ADE793A0482}" srcOrd="4" destOrd="0" presId="urn:microsoft.com/office/officeart/2005/8/layout/venn1"/>
    <dgm:cxn modelId="{9EB5F3D3-E79A-484D-8AB2-01F1A7DA6A13}" type="presParOf" srcId="{0AF04315-C2E1-4FD4-860D-8002869F434D}" destId="{A0E38446-B182-4AA7-88E7-84CBFFEE8481}" srcOrd="5" destOrd="0" presId="urn:microsoft.com/office/officeart/2005/8/layout/venn1"/>
    <dgm:cxn modelId="{788A02C0-046A-4E49-B5A2-1F1584268CD1}" type="presParOf" srcId="{0AF04315-C2E1-4FD4-860D-8002869F434D}" destId="{812AD606-369B-4AEE-A489-95EC2F8A6C56}" srcOrd="6" destOrd="0" presId="urn:microsoft.com/office/officeart/2005/8/layout/venn1"/>
    <dgm:cxn modelId="{0E97009E-02B0-425E-875F-43CC8C870966}" type="presParOf" srcId="{0AF04315-C2E1-4FD4-860D-8002869F434D}" destId="{1321B576-4CCA-42A2-A370-CE344C05E61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06785B2-83FC-4523-BA16-4F7BCDC5481C}" type="doc">
      <dgm:prSet loTypeId="urn:microsoft.com/office/officeart/2005/8/layout/venn1" loCatId="relationship" qsTypeId="urn:microsoft.com/office/officeart/2005/8/quickstyle/simple1" qsCatId="simple" csTypeId="urn:microsoft.com/office/officeart/2005/8/colors/accent1_2" csCatId="accent1" phldr="1"/>
      <dgm:spPr/>
    </dgm:pt>
    <dgm:pt modelId="{FB383130-F0AB-43F4-BC9E-D129F6ABA450}">
      <dgm:prSet phldrT="[Text]"/>
      <dgm:spPr>
        <a:noFill/>
        <a:ln w="19050"/>
      </dgm:spPr>
      <dgm:t>
        <a:bodyPr/>
        <a:lstStyle/>
        <a:p>
          <a:r>
            <a:rPr lang="en-GB" b="1" dirty="0"/>
            <a:t>Research</a:t>
          </a:r>
        </a:p>
      </dgm:t>
    </dgm:pt>
    <dgm:pt modelId="{028429DA-781B-492A-9C60-988FC60DFACD}" type="parTrans" cxnId="{58811C32-C7E0-46E1-9293-062075C121E1}">
      <dgm:prSet/>
      <dgm:spPr/>
      <dgm:t>
        <a:bodyPr/>
        <a:lstStyle/>
        <a:p>
          <a:endParaRPr lang="en-GB" b="1"/>
        </a:p>
      </dgm:t>
    </dgm:pt>
    <dgm:pt modelId="{4E981148-F8C6-4369-83DD-7DD3BBB22030}" type="sibTrans" cxnId="{58811C32-C7E0-46E1-9293-062075C121E1}">
      <dgm:prSet/>
      <dgm:spPr/>
      <dgm:t>
        <a:bodyPr/>
        <a:lstStyle/>
        <a:p>
          <a:endParaRPr lang="en-GB" b="1"/>
        </a:p>
      </dgm:t>
    </dgm:pt>
    <dgm:pt modelId="{5B915340-E98A-46B7-B2C2-6742DDFECE40}">
      <dgm:prSet phldrT="[Text]"/>
      <dgm:spPr>
        <a:noFill/>
        <a:ln w="19050"/>
      </dgm:spPr>
      <dgm:t>
        <a:bodyPr/>
        <a:lstStyle/>
        <a:p>
          <a:r>
            <a:rPr lang="en-GB" b="1" dirty="0"/>
            <a:t>Teaching</a:t>
          </a:r>
        </a:p>
      </dgm:t>
    </dgm:pt>
    <dgm:pt modelId="{33413B88-07A2-4C9F-BAA0-5930C613CBA9}" type="parTrans" cxnId="{CEDADA53-B525-47D9-8703-1503567025AE}">
      <dgm:prSet/>
      <dgm:spPr/>
      <dgm:t>
        <a:bodyPr/>
        <a:lstStyle/>
        <a:p>
          <a:endParaRPr lang="en-GB" b="1"/>
        </a:p>
      </dgm:t>
    </dgm:pt>
    <dgm:pt modelId="{CF1A8964-1DE3-439A-99EA-D0B00AD1A199}" type="sibTrans" cxnId="{CEDADA53-B525-47D9-8703-1503567025AE}">
      <dgm:prSet/>
      <dgm:spPr/>
      <dgm:t>
        <a:bodyPr/>
        <a:lstStyle/>
        <a:p>
          <a:endParaRPr lang="en-GB" b="1"/>
        </a:p>
      </dgm:t>
    </dgm:pt>
    <dgm:pt modelId="{C5B90263-ABB0-4E46-834D-B1A898250C81}">
      <dgm:prSet phldrT="[Text]"/>
      <dgm:spPr>
        <a:noFill/>
        <a:ln w="19050"/>
      </dgm:spPr>
      <dgm:t>
        <a:bodyPr/>
        <a:lstStyle/>
        <a:p>
          <a:r>
            <a:rPr lang="en-GB" b="1" dirty="0"/>
            <a:t>Service/Engagement</a:t>
          </a:r>
        </a:p>
      </dgm:t>
    </dgm:pt>
    <dgm:pt modelId="{DF019657-A525-46D6-9E96-E44B8311A462}" type="parTrans" cxnId="{A63228C5-15AC-485D-9EEC-AD40A88289A0}">
      <dgm:prSet/>
      <dgm:spPr/>
      <dgm:t>
        <a:bodyPr/>
        <a:lstStyle/>
        <a:p>
          <a:endParaRPr lang="en-GB" b="1"/>
        </a:p>
      </dgm:t>
    </dgm:pt>
    <dgm:pt modelId="{F3AD6AB4-EC28-4978-B0BE-B5D04CBA995D}" type="sibTrans" cxnId="{A63228C5-15AC-485D-9EEC-AD40A88289A0}">
      <dgm:prSet/>
      <dgm:spPr/>
      <dgm:t>
        <a:bodyPr/>
        <a:lstStyle/>
        <a:p>
          <a:endParaRPr lang="en-GB" b="1"/>
        </a:p>
      </dgm:t>
    </dgm:pt>
    <dgm:pt modelId="{AF24F5BF-5A70-457F-9E53-C9A345F2D78E}">
      <dgm:prSet phldrT="[Text]"/>
      <dgm:spPr>
        <a:noFill/>
        <a:ln w="19050"/>
      </dgm:spPr>
      <dgm:t>
        <a:bodyPr/>
        <a:lstStyle/>
        <a:p>
          <a:r>
            <a:rPr lang="en-GB" b="1" dirty="0"/>
            <a:t>Knowledge exchange</a:t>
          </a:r>
        </a:p>
      </dgm:t>
    </dgm:pt>
    <dgm:pt modelId="{33D08FFE-46C2-4AC8-83CF-6F16A3696204}" type="parTrans" cxnId="{345D1DBA-CB1A-404A-8592-E0539F65C313}">
      <dgm:prSet/>
      <dgm:spPr/>
      <dgm:t>
        <a:bodyPr/>
        <a:lstStyle/>
        <a:p>
          <a:endParaRPr lang="en-GB" b="1"/>
        </a:p>
      </dgm:t>
    </dgm:pt>
    <dgm:pt modelId="{7BCDADCA-7CEB-4261-A272-E8289A32AB94}" type="sibTrans" cxnId="{345D1DBA-CB1A-404A-8592-E0539F65C313}">
      <dgm:prSet/>
      <dgm:spPr/>
      <dgm:t>
        <a:bodyPr/>
        <a:lstStyle/>
        <a:p>
          <a:endParaRPr lang="en-GB" b="1"/>
        </a:p>
      </dgm:t>
    </dgm:pt>
    <dgm:pt modelId="{0AF04315-C2E1-4FD4-860D-8002869F434D}" type="pres">
      <dgm:prSet presAssocID="{606785B2-83FC-4523-BA16-4F7BCDC5481C}" presName="compositeShape" presStyleCnt="0">
        <dgm:presLayoutVars>
          <dgm:chMax val="7"/>
          <dgm:dir/>
          <dgm:resizeHandles val="exact"/>
        </dgm:presLayoutVars>
      </dgm:prSet>
      <dgm:spPr/>
    </dgm:pt>
    <dgm:pt modelId="{5794A3FD-B309-431F-B969-21ACF7DA32FF}" type="pres">
      <dgm:prSet presAssocID="{FB383130-F0AB-43F4-BC9E-D129F6ABA450}" presName="circ1" presStyleLbl="vennNode1" presStyleIdx="0" presStyleCnt="4"/>
      <dgm:spPr/>
    </dgm:pt>
    <dgm:pt modelId="{CE2024F5-1FEA-4E20-8D99-B55377AFD85B}" type="pres">
      <dgm:prSet presAssocID="{FB383130-F0AB-43F4-BC9E-D129F6ABA450}" presName="circ1Tx" presStyleLbl="revTx" presStyleIdx="0" presStyleCnt="0">
        <dgm:presLayoutVars>
          <dgm:chMax val="0"/>
          <dgm:chPref val="0"/>
          <dgm:bulletEnabled val="1"/>
        </dgm:presLayoutVars>
      </dgm:prSet>
      <dgm:spPr/>
    </dgm:pt>
    <dgm:pt modelId="{DB965325-6F8F-48E5-B76C-140908DE5953}" type="pres">
      <dgm:prSet presAssocID="{5B915340-E98A-46B7-B2C2-6742DDFECE40}" presName="circ2" presStyleLbl="vennNode1" presStyleIdx="1" presStyleCnt="4"/>
      <dgm:spPr/>
    </dgm:pt>
    <dgm:pt modelId="{86556B96-27BF-458C-93E9-7DD81CBBBF21}" type="pres">
      <dgm:prSet presAssocID="{5B915340-E98A-46B7-B2C2-6742DDFECE40}" presName="circ2Tx" presStyleLbl="revTx" presStyleIdx="0" presStyleCnt="0">
        <dgm:presLayoutVars>
          <dgm:chMax val="0"/>
          <dgm:chPref val="0"/>
          <dgm:bulletEnabled val="1"/>
        </dgm:presLayoutVars>
      </dgm:prSet>
      <dgm:spPr/>
    </dgm:pt>
    <dgm:pt modelId="{747D080C-986C-4BD8-8832-9ADE793A0482}" type="pres">
      <dgm:prSet presAssocID="{C5B90263-ABB0-4E46-834D-B1A898250C81}" presName="circ3" presStyleLbl="vennNode1" presStyleIdx="2" presStyleCnt="4"/>
      <dgm:spPr/>
    </dgm:pt>
    <dgm:pt modelId="{A0E38446-B182-4AA7-88E7-84CBFFEE8481}" type="pres">
      <dgm:prSet presAssocID="{C5B90263-ABB0-4E46-834D-B1A898250C81}" presName="circ3Tx" presStyleLbl="revTx" presStyleIdx="0" presStyleCnt="0">
        <dgm:presLayoutVars>
          <dgm:chMax val="0"/>
          <dgm:chPref val="0"/>
          <dgm:bulletEnabled val="1"/>
        </dgm:presLayoutVars>
      </dgm:prSet>
      <dgm:spPr/>
    </dgm:pt>
    <dgm:pt modelId="{812AD606-369B-4AEE-A489-95EC2F8A6C56}" type="pres">
      <dgm:prSet presAssocID="{AF24F5BF-5A70-457F-9E53-C9A345F2D78E}" presName="circ4" presStyleLbl="vennNode1" presStyleIdx="3" presStyleCnt="4"/>
      <dgm:spPr/>
    </dgm:pt>
    <dgm:pt modelId="{1321B576-4CCA-42A2-A370-CE344C05E614}" type="pres">
      <dgm:prSet presAssocID="{AF24F5BF-5A70-457F-9E53-C9A345F2D78E}" presName="circ4Tx" presStyleLbl="revTx" presStyleIdx="0" presStyleCnt="0">
        <dgm:presLayoutVars>
          <dgm:chMax val="0"/>
          <dgm:chPref val="0"/>
          <dgm:bulletEnabled val="1"/>
        </dgm:presLayoutVars>
      </dgm:prSet>
      <dgm:spPr/>
    </dgm:pt>
  </dgm:ptLst>
  <dgm:cxnLst>
    <dgm:cxn modelId="{BE50FD05-40B0-4929-947D-5999BE32BABE}" type="presOf" srcId="{606785B2-83FC-4523-BA16-4F7BCDC5481C}" destId="{0AF04315-C2E1-4FD4-860D-8002869F434D}" srcOrd="0" destOrd="0" presId="urn:microsoft.com/office/officeart/2005/8/layout/venn1"/>
    <dgm:cxn modelId="{5B6D060C-9250-4A61-BE2F-7DB979E73FC2}" type="presOf" srcId="{AF24F5BF-5A70-457F-9E53-C9A345F2D78E}" destId="{1321B576-4CCA-42A2-A370-CE344C05E614}" srcOrd="1" destOrd="0" presId="urn:microsoft.com/office/officeart/2005/8/layout/venn1"/>
    <dgm:cxn modelId="{FBC5DA24-1F70-43F5-A75D-4A128C592FAB}" type="presOf" srcId="{C5B90263-ABB0-4E46-834D-B1A898250C81}" destId="{747D080C-986C-4BD8-8832-9ADE793A0482}" srcOrd="0" destOrd="0" presId="urn:microsoft.com/office/officeart/2005/8/layout/venn1"/>
    <dgm:cxn modelId="{1FD0B331-E41F-4BE4-AC5F-ADFF9E93B2FC}" type="presOf" srcId="{C5B90263-ABB0-4E46-834D-B1A898250C81}" destId="{A0E38446-B182-4AA7-88E7-84CBFFEE8481}" srcOrd="1" destOrd="0" presId="urn:microsoft.com/office/officeart/2005/8/layout/venn1"/>
    <dgm:cxn modelId="{58811C32-C7E0-46E1-9293-062075C121E1}" srcId="{606785B2-83FC-4523-BA16-4F7BCDC5481C}" destId="{FB383130-F0AB-43F4-BC9E-D129F6ABA450}" srcOrd="0" destOrd="0" parTransId="{028429DA-781B-492A-9C60-988FC60DFACD}" sibTransId="{4E981148-F8C6-4369-83DD-7DD3BBB22030}"/>
    <dgm:cxn modelId="{DD16B973-B426-4653-A01E-5726CE7BFBD4}" type="presOf" srcId="{FB383130-F0AB-43F4-BC9E-D129F6ABA450}" destId="{CE2024F5-1FEA-4E20-8D99-B55377AFD85B}" srcOrd="1" destOrd="0" presId="urn:microsoft.com/office/officeart/2005/8/layout/venn1"/>
    <dgm:cxn modelId="{CEDADA53-B525-47D9-8703-1503567025AE}" srcId="{606785B2-83FC-4523-BA16-4F7BCDC5481C}" destId="{5B915340-E98A-46B7-B2C2-6742DDFECE40}" srcOrd="1" destOrd="0" parTransId="{33413B88-07A2-4C9F-BAA0-5930C613CBA9}" sibTransId="{CF1A8964-1DE3-439A-99EA-D0B00AD1A199}"/>
    <dgm:cxn modelId="{B7CD4076-2444-45B9-9379-A3FFFEF43F8F}" type="presOf" srcId="{FB383130-F0AB-43F4-BC9E-D129F6ABA450}" destId="{5794A3FD-B309-431F-B969-21ACF7DA32FF}" srcOrd="0" destOrd="0" presId="urn:microsoft.com/office/officeart/2005/8/layout/venn1"/>
    <dgm:cxn modelId="{B29E549C-2777-4F29-8C44-DCE72EC7F3C6}" type="presOf" srcId="{5B915340-E98A-46B7-B2C2-6742DDFECE40}" destId="{86556B96-27BF-458C-93E9-7DD81CBBBF21}" srcOrd="1" destOrd="0" presId="urn:microsoft.com/office/officeart/2005/8/layout/venn1"/>
    <dgm:cxn modelId="{CB11D4A9-AE45-4168-A29B-45D700F220E6}" type="presOf" srcId="{AF24F5BF-5A70-457F-9E53-C9A345F2D78E}" destId="{812AD606-369B-4AEE-A489-95EC2F8A6C56}" srcOrd="0" destOrd="0" presId="urn:microsoft.com/office/officeart/2005/8/layout/venn1"/>
    <dgm:cxn modelId="{345D1DBA-CB1A-404A-8592-E0539F65C313}" srcId="{606785B2-83FC-4523-BA16-4F7BCDC5481C}" destId="{AF24F5BF-5A70-457F-9E53-C9A345F2D78E}" srcOrd="3" destOrd="0" parTransId="{33D08FFE-46C2-4AC8-83CF-6F16A3696204}" sibTransId="{7BCDADCA-7CEB-4261-A272-E8289A32AB94}"/>
    <dgm:cxn modelId="{A63228C5-15AC-485D-9EEC-AD40A88289A0}" srcId="{606785B2-83FC-4523-BA16-4F7BCDC5481C}" destId="{C5B90263-ABB0-4E46-834D-B1A898250C81}" srcOrd="2" destOrd="0" parTransId="{DF019657-A525-46D6-9E96-E44B8311A462}" sibTransId="{F3AD6AB4-EC28-4978-B0BE-B5D04CBA995D}"/>
    <dgm:cxn modelId="{3AD430D1-5EF4-4FDA-9C30-21AD5C6377E0}" type="presOf" srcId="{5B915340-E98A-46B7-B2C2-6742DDFECE40}" destId="{DB965325-6F8F-48E5-B76C-140908DE5953}" srcOrd="0" destOrd="0" presId="urn:microsoft.com/office/officeart/2005/8/layout/venn1"/>
    <dgm:cxn modelId="{945E499E-72CD-4872-9E3E-F3CC11755B5F}" type="presParOf" srcId="{0AF04315-C2E1-4FD4-860D-8002869F434D}" destId="{5794A3FD-B309-431F-B969-21ACF7DA32FF}" srcOrd="0" destOrd="0" presId="urn:microsoft.com/office/officeart/2005/8/layout/venn1"/>
    <dgm:cxn modelId="{F679F77D-A0DA-48E5-9CA7-05ADFFC6A8AE}" type="presParOf" srcId="{0AF04315-C2E1-4FD4-860D-8002869F434D}" destId="{CE2024F5-1FEA-4E20-8D99-B55377AFD85B}" srcOrd="1" destOrd="0" presId="urn:microsoft.com/office/officeart/2005/8/layout/venn1"/>
    <dgm:cxn modelId="{042DCD70-2BED-4C67-8A3C-A32DF7218D71}" type="presParOf" srcId="{0AF04315-C2E1-4FD4-860D-8002869F434D}" destId="{DB965325-6F8F-48E5-B76C-140908DE5953}" srcOrd="2" destOrd="0" presId="urn:microsoft.com/office/officeart/2005/8/layout/venn1"/>
    <dgm:cxn modelId="{3546F453-E9B5-4316-A4E2-AA3B86925B9A}" type="presParOf" srcId="{0AF04315-C2E1-4FD4-860D-8002869F434D}" destId="{86556B96-27BF-458C-93E9-7DD81CBBBF21}" srcOrd="3" destOrd="0" presId="urn:microsoft.com/office/officeart/2005/8/layout/venn1"/>
    <dgm:cxn modelId="{23B54471-6898-433B-A418-CECF7F8EDAB1}" type="presParOf" srcId="{0AF04315-C2E1-4FD4-860D-8002869F434D}" destId="{747D080C-986C-4BD8-8832-9ADE793A0482}" srcOrd="4" destOrd="0" presId="urn:microsoft.com/office/officeart/2005/8/layout/venn1"/>
    <dgm:cxn modelId="{9EB5F3D3-E79A-484D-8AB2-01F1A7DA6A13}" type="presParOf" srcId="{0AF04315-C2E1-4FD4-860D-8002869F434D}" destId="{A0E38446-B182-4AA7-88E7-84CBFFEE8481}" srcOrd="5" destOrd="0" presId="urn:microsoft.com/office/officeart/2005/8/layout/venn1"/>
    <dgm:cxn modelId="{788A02C0-046A-4E49-B5A2-1F1584268CD1}" type="presParOf" srcId="{0AF04315-C2E1-4FD4-860D-8002869F434D}" destId="{812AD606-369B-4AEE-A489-95EC2F8A6C56}" srcOrd="6" destOrd="0" presId="urn:microsoft.com/office/officeart/2005/8/layout/venn1"/>
    <dgm:cxn modelId="{0E97009E-02B0-425E-875F-43CC8C870966}" type="presParOf" srcId="{0AF04315-C2E1-4FD4-860D-8002869F434D}" destId="{1321B576-4CCA-42A2-A370-CE344C05E61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8EF0AAA-82FB-4777-9C71-64783CBFB4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C7345110-E616-4795-ADF1-F60ED91C4CF9}">
      <dgm:prSet phldrT="[Text]"/>
      <dgm:spPr/>
      <dgm:t>
        <a:bodyPr/>
        <a:lstStyle/>
        <a:p>
          <a:r>
            <a:rPr lang="en-GB" dirty="0"/>
            <a:t>Stakeholders</a:t>
          </a:r>
        </a:p>
      </dgm:t>
    </dgm:pt>
    <dgm:pt modelId="{5FFBC900-3724-4BB3-B191-885B1B80A0A3}" type="parTrans" cxnId="{7127C8E2-5B4F-4AEF-AB03-DE2A969A19D2}">
      <dgm:prSet/>
      <dgm:spPr/>
      <dgm:t>
        <a:bodyPr/>
        <a:lstStyle/>
        <a:p>
          <a:endParaRPr lang="en-GB"/>
        </a:p>
      </dgm:t>
    </dgm:pt>
    <dgm:pt modelId="{8036EFFB-4644-4606-90F0-B46F1397D9F1}" type="sibTrans" cxnId="{7127C8E2-5B4F-4AEF-AB03-DE2A969A19D2}">
      <dgm:prSet/>
      <dgm:spPr/>
      <dgm:t>
        <a:bodyPr/>
        <a:lstStyle/>
        <a:p>
          <a:endParaRPr lang="en-GB"/>
        </a:p>
      </dgm:t>
    </dgm:pt>
    <dgm:pt modelId="{8111F0E9-1127-4E95-A75A-B12D0F940B80}">
      <dgm:prSet phldrT="[Text]"/>
      <dgm:spPr/>
      <dgm:t>
        <a:bodyPr/>
        <a:lstStyle/>
        <a:p>
          <a:r>
            <a:rPr lang="en-GB" dirty="0"/>
            <a:t>Management</a:t>
          </a:r>
        </a:p>
      </dgm:t>
    </dgm:pt>
    <dgm:pt modelId="{CC809192-0F71-46B4-ADE6-A4C755D3F8B8}" type="parTrans" cxnId="{04B957B7-CE66-48BB-B340-A85B2DDCF958}">
      <dgm:prSet/>
      <dgm:spPr/>
      <dgm:t>
        <a:bodyPr/>
        <a:lstStyle/>
        <a:p>
          <a:endParaRPr lang="en-GB"/>
        </a:p>
      </dgm:t>
    </dgm:pt>
    <dgm:pt modelId="{3F00AC6A-B938-434E-A3C2-FFAE0BB8206B}" type="sibTrans" cxnId="{04B957B7-CE66-48BB-B340-A85B2DDCF958}">
      <dgm:prSet/>
      <dgm:spPr/>
      <dgm:t>
        <a:bodyPr/>
        <a:lstStyle/>
        <a:p>
          <a:endParaRPr lang="en-GB"/>
        </a:p>
      </dgm:t>
    </dgm:pt>
    <dgm:pt modelId="{5019E2B0-B8E6-48CD-8A0E-8BD57FA336D2}">
      <dgm:prSet phldrT="[Text]"/>
      <dgm:spPr/>
      <dgm:t>
        <a:bodyPr/>
        <a:lstStyle/>
        <a:p>
          <a:r>
            <a:rPr lang="en-GB" dirty="0"/>
            <a:t>Students…</a:t>
          </a:r>
        </a:p>
      </dgm:t>
    </dgm:pt>
    <dgm:pt modelId="{79B4F220-5FBE-49D5-A72A-65B32390458A}" type="parTrans" cxnId="{5B873CA8-775A-4F94-9F85-F79FADD86498}">
      <dgm:prSet/>
      <dgm:spPr/>
      <dgm:t>
        <a:bodyPr/>
        <a:lstStyle/>
        <a:p>
          <a:endParaRPr lang="en-GB"/>
        </a:p>
      </dgm:t>
    </dgm:pt>
    <dgm:pt modelId="{E086AAC1-CE83-4F05-9DAD-426E2DCA0596}" type="sibTrans" cxnId="{5B873CA8-775A-4F94-9F85-F79FADD86498}">
      <dgm:prSet/>
      <dgm:spPr/>
      <dgm:t>
        <a:bodyPr/>
        <a:lstStyle/>
        <a:p>
          <a:endParaRPr lang="en-GB"/>
        </a:p>
      </dgm:t>
    </dgm:pt>
    <dgm:pt modelId="{D28E7759-350C-4052-A8A1-332965EAE5FC}" type="pres">
      <dgm:prSet presAssocID="{A8EF0AAA-82FB-4777-9C71-64783CBFB47F}" presName="Name0" presStyleCnt="0">
        <dgm:presLayoutVars>
          <dgm:dir/>
          <dgm:animLvl val="lvl"/>
          <dgm:resizeHandles val="exact"/>
        </dgm:presLayoutVars>
      </dgm:prSet>
      <dgm:spPr/>
    </dgm:pt>
    <dgm:pt modelId="{D30BBCDB-D34F-4FCB-9AA7-D1788D7D2789}" type="pres">
      <dgm:prSet presAssocID="{C7345110-E616-4795-ADF1-F60ED91C4CF9}" presName="composite" presStyleCnt="0"/>
      <dgm:spPr/>
    </dgm:pt>
    <dgm:pt modelId="{0C2BD83D-CA09-47B8-8314-8BABE372FB46}" type="pres">
      <dgm:prSet presAssocID="{C7345110-E616-4795-ADF1-F60ED91C4CF9}" presName="parTx" presStyleLbl="alignNode1" presStyleIdx="0" presStyleCnt="1">
        <dgm:presLayoutVars>
          <dgm:chMax val="0"/>
          <dgm:chPref val="0"/>
          <dgm:bulletEnabled val="1"/>
        </dgm:presLayoutVars>
      </dgm:prSet>
      <dgm:spPr/>
    </dgm:pt>
    <dgm:pt modelId="{798FC727-A6B2-4578-AFD3-332AEF60117C}" type="pres">
      <dgm:prSet presAssocID="{C7345110-E616-4795-ADF1-F60ED91C4CF9}" presName="desTx" presStyleLbl="alignAccFollowNode1" presStyleIdx="0" presStyleCnt="1" custLinFactNeighborX="344">
        <dgm:presLayoutVars>
          <dgm:bulletEnabled val="1"/>
        </dgm:presLayoutVars>
      </dgm:prSet>
      <dgm:spPr/>
    </dgm:pt>
  </dgm:ptLst>
  <dgm:cxnLst>
    <dgm:cxn modelId="{6E601D20-8EF6-4269-8343-C27962FE7193}" type="presOf" srcId="{5019E2B0-B8E6-48CD-8A0E-8BD57FA336D2}" destId="{798FC727-A6B2-4578-AFD3-332AEF60117C}" srcOrd="0" destOrd="1" presId="urn:microsoft.com/office/officeart/2005/8/layout/hList1"/>
    <dgm:cxn modelId="{7F14858C-B0B3-43B3-AEB7-A709F02C6D01}" type="presOf" srcId="{8111F0E9-1127-4E95-A75A-B12D0F940B80}" destId="{798FC727-A6B2-4578-AFD3-332AEF60117C}" srcOrd="0" destOrd="0" presId="urn:microsoft.com/office/officeart/2005/8/layout/hList1"/>
    <dgm:cxn modelId="{57E5E39A-1DCD-48A3-954C-43B69C5E6EC7}" type="presOf" srcId="{A8EF0AAA-82FB-4777-9C71-64783CBFB47F}" destId="{D28E7759-350C-4052-A8A1-332965EAE5FC}" srcOrd="0" destOrd="0" presId="urn:microsoft.com/office/officeart/2005/8/layout/hList1"/>
    <dgm:cxn modelId="{5B873CA8-775A-4F94-9F85-F79FADD86498}" srcId="{C7345110-E616-4795-ADF1-F60ED91C4CF9}" destId="{5019E2B0-B8E6-48CD-8A0E-8BD57FA336D2}" srcOrd="1" destOrd="0" parTransId="{79B4F220-5FBE-49D5-A72A-65B32390458A}" sibTransId="{E086AAC1-CE83-4F05-9DAD-426E2DCA0596}"/>
    <dgm:cxn modelId="{04B957B7-CE66-48BB-B340-A85B2DDCF958}" srcId="{C7345110-E616-4795-ADF1-F60ED91C4CF9}" destId="{8111F0E9-1127-4E95-A75A-B12D0F940B80}" srcOrd="0" destOrd="0" parTransId="{CC809192-0F71-46B4-ADE6-A4C755D3F8B8}" sibTransId="{3F00AC6A-B938-434E-A3C2-FFAE0BB8206B}"/>
    <dgm:cxn modelId="{EE81D0E0-B7A0-4603-855F-AF1A578D8F4F}" type="presOf" srcId="{C7345110-E616-4795-ADF1-F60ED91C4CF9}" destId="{0C2BD83D-CA09-47B8-8314-8BABE372FB46}" srcOrd="0" destOrd="0" presId="urn:microsoft.com/office/officeart/2005/8/layout/hList1"/>
    <dgm:cxn modelId="{7127C8E2-5B4F-4AEF-AB03-DE2A969A19D2}" srcId="{A8EF0AAA-82FB-4777-9C71-64783CBFB47F}" destId="{C7345110-E616-4795-ADF1-F60ED91C4CF9}" srcOrd="0" destOrd="0" parTransId="{5FFBC900-3724-4BB3-B191-885B1B80A0A3}" sibTransId="{8036EFFB-4644-4606-90F0-B46F1397D9F1}"/>
    <dgm:cxn modelId="{A9264DFC-454F-42AB-94A3-8F8629338E17}" type="presParOf" srcId="{D28E7759-350C-4052-A8A1-332965EAE5FC}" destId="{D30BBCDB-D34F-4FCB-9AA7-D1788D7D2789}" srcOrd="0" destOrd="0" presId="urn:microsoft.com/office/officeart/2005/8/layout/hList1"/>
    <dgm:cxn modelId="{49C2FA0C-C5ED-4752-85A9-1EAC516597D3}" type="presParOf" srcId="{D30BBCDB-D34F-4FCB-9AA7-D1788D7D2789}" destId="{0C2BD83D-CA09-47B8-8314-8BABE372FB46}" srcOrd="0" destOrd="0" presId="urn:microsoft.com/office/officeart/2005/8/layout/hList1"/>
    <dgm:cxn modelId="{7C810A17-9356-4E2D-9BD7-874D240321E3}" type="presParOf" srcId="{D30BBCDB-D34F-4FCB-9AA7-D1788D7D2789}" destId="{798FC727-A6B2-4578-AFD3-332AEF60117C}"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E0CE52-1ADA-45B1-949E-0078FF0F646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1C81B1EF-E348-4A9E-B45F-72CFE6EB95FF}">
      <dgm:prSet phldrT="[Text]"/>
      <dgm:spPr/>
      <dgm:t>
        <a:bodyPr/>
        <a:lstStyle/>
        <a:p>
          <a:r>
            <a:rPr lang="en-GB" dirty="0"/>
            <a:t>Purpose?</a:t>
          </a:r>
        </a:p>
      </dgm:t>
    </dgm:pt>
    <dgm:pt modelId="{70F5509B-985A-44FF-BF16-6799FDD0E923}" type="parTrans" cxnId="{E3AD5972-0B85-4FD0-95ED-53064E6EB528}">
      <dgm:prSet/>
      <dgm:spPr/>
      <dgm:t>
        <a:bodyPr/>
        <a:lstStyle/>
        <a:p>
          <a:endParaRPr lang="en-GB"/>
        </a:p>
      </dgm:t>
    </dgm:pt>
    <dgm:pt modelId="{1E13C1A3-14BA-483A-82B3-A8417F80E810}" type="sibTrans" cxnId="{E3AD5972-0B85-4FD0-95ED-53064E6EB528}">
      <dgm:prSet/>
      <dgm:spPr/>
      <dgm:t>
        <a:bodyPr/>
        <a:lstStyle/>
        <a:p>
          <a:endParaRPr lang="en-GB"/>
        </a:p>
      </dgm:t>
    </dgm:pt>
    <dgm:pt modelId="{682BD582-B44F-422E-BBC1-C9CA2198F63D}">
      <dgm:prSet phldrT="[Text]"/>
      <dgm:spPr/>
      <dgm:t>
        <a:bodyPr/>
        <a:lstStyle/>
        <a:p>
          <a:r>
            <a:rPr lang="en-GB" dirty="0"/>
            <a:t>Holistic liberal education</a:t>
          </a:r>
        </a:p>
      </dgm:t>
    </dgm:pt>
    <dgm:pt modelId="{B03E693F-6266-4C49-89A7-B890D0B7FC5D}" type="parTrans" cxnId="{9F29025E-DBC1-4B4E-BB82-3DEB273B5A2E}">
      <dgm:prSet/>
      <dgm:spPr/>
      <dgm:t>
        <a:bodyPr/>
        <a:lstStyle/>
        <a:p>
          <a:endParaRPr lang="en-GB"/>
        </a:p>
      </dgm:t>
    </dgm:pt>
    <dgm:pt modelId="{5109F3E0-5467-4627-916A-989E35D773BA}" type="sibTrans" cxnId="{9F29025E-DBC1-4B4E-BB82-3DEB273B5A2E}">
      <dgm:prSet/>
      <dgm:spPr/>
      <dgm:t>
        <a:bodyPr/>
        <a:lstStyle/>
        <a:p>
          <a:endParaRPr lang="en-GB"/>
        </a:p>
      </dgm:t>
    </dgm:pt>
    <dgm:pt modelId="{4F91F33D-D25F-4BFA-B2E8-DD47CCF73CE5}">
      <dgm:prSet phldrT="[Text]"/>
      <dgm:spPr/>
      <dgm:t>
        <a:bodyPr/>
        <a:lstStyle/>
        <a:p>
          <a:r>
            <a:rPr lang="en-GB" dirty="0"/>
            <a:t>Economic growth</a:t>
          </a:r>
        </a:p>
      </dgm:t>
    </dgm:pt>
    <dgm:pt modelId="{5F3B8CF7-0F7D-4037-B5B7-766F34AE74CE}" type="parTrans" cxnId="{41854BD5-5D80-44D5-B0EB-EE7C02B3F8D8}">
      <dgm:prSet/>
      <dgm:spPr/>
      <dgm:t>
        <a:bodyPr/>
        <a:lstStyle/>
        <a:p>
          <a:endParaRPr lang="en-GB"/>
        </a:p>
      </dgm:t>
    </dgm:pt>
    <dgm:pt modelId="{46738B5B-1629-4B63-9D4A-60B61A6FF8FC}" type="sibTrans" cxnId="{41854BD5-5D80-44D5-B0EB-EE7C02B3F8D8}">
      <dgm:prSet/>
      <dgm:spPr/>
      <dgm:t>
        <a:bodyPr/>
        <a:lstStyle/>
        <a:p>
          <a:endParaRPr lang="en-GB"/>
        </a:p>
      </dgm:t>
    </dgm:pt>
    <dgm:pt modelId="{61A87111-31DB-43EE-97A8-9679805734AD}" type="pres">
      <dgm:prSet presAssocID="{77E0CE52-1ADA-45B1-949E-0078FF0F646B}" presName="Name0" presStyleCnt="0">
        <dgm:presLayoutVars>
          <dgm:chMax val="1"/>
          <dgm:dir/>
          <dgm:animLvl val="ctr"/>
          <dgm:resizeHandles val="exact"/>
        </dgm:presLayoutVars>
      </dgm:prSet>
      <dgm:spPr/>
    </dgm:pt>
    <dgm:pt modelId="{AA39A157-8AEC-4993-8612-52D81D04A289}" type="pres">
      <dgm:prSet presAssocID="{1C81B1EF-E348-4A9E-B45F-72CFE6EB95FF}" presName="centerShape" presStyleLbl="node0" presStyleIdx="0" presStyleCnt="1"/>
      <dgm:spPr/>
    </dgm:pt>
    <dgm:pt modelId="{6F29107F-35FD-4EB6-8B94-AD3EB3B363F0}" type="pres">
      <dgm:prSet presAssocID="{B03E693F-6266-4C49-89A7-B890D0B7FC5D}" presName="parTrans" presStyleLbl="sibTrans2D1" presStyleIdx="0" presStyleCnt="2"/>
      <dgm:spPr/>
    </dgm:pt>
    <dgm:pt modelId="{93B8079F-AC24-402D-8138-214C7E5774C8}" type="pres">
      <dgm:prSet presAssocID="{B03E693F-6266-4C49-89A7-B890D0B7FC5D}" presName="connectorText" presStyleLbl="sibTrans2D1" presStyleIdx="0" presStyleCnt="2"/>
      <dgm:spPr/>
    </dgm:pt>
    <dgm:pt modelId="{3E85F245-1490-4063-872E-3A257F302D99}" type="pres">
      <dgm:prSet presAssocID="{682BD582-B44F-422E-BBC1-C9CA2198F63D}" presName="node" presStyleLbl="node1" presStyleIdx="0" presStyleCnt="2">
        <dgm:presLayoutVars>
          <dgm:bulletEnabled val="1"/>
        </dgm:presLayoutVars>
      </dgm:prSet>
      <dgm:spPr/>
    </dgm:pt>
    <dgm:pt modelId="{C597E3AA-AC7D-41A9-86B4-667E6BE9B5AC}" type="pres">
      <dgm:prSet presAssocID="{5F3B8CF7-0F7D-4037-B5B7-766F34AE74CE}" presName="parTrans" presStyleLbl="sibTrans2D1" presStyleIdx="1" presStyleCnt="2"/>
      <dgm:spPr/>
    </dgm:pt>
    <dgm:pt modelId="{A0BC6724-5C2D-4346-AF3E-AC6BA698E10C}" type="pres">
      <dgm:prSet presAssocID="{5F3B8CF7-0F7D-4037-B5B7-766F34AE74CE}" presName="connectorText" presStyleLbl="sibTrans2D1" presStyleIdx="1" presStyleCnt="2"/>
      <dgm:spPr/>
    </dgm:pt>
    <dgm:pt modelId="{5EC2B64C-5D11-490B-A77C-4293AD0F708B}" type="pres">
      <dgm:prSet presAssocID="{4F91F33D-D25F-4BFA-B2E8-DD47CCF73CE5}" presName="node" presStyleLbl="node1" presStyleIdx="1" presStyleCnt="2">
        <dgm:presLayoutVars>
          <dgm:bulletEnabled val="1"/>
        </dgm:presLayoutVars>
      </dgm:prSet>
      <dgm:spPr/>
    </dgm:pt>
  </dgm:ptLst>
  <dgm:cxnLst>
    <dgm:cxn modelId="{66943C06-2A28-4CCE-9F58-837F558F7C11}" type="presOf" srcId="{5F3B8CF7-0F7D-4037-B5B7-766F34AE74CE}" destId="{A0BC6724-5C2D-4346-AF3E-AC6BA698E10C}" srcOrd="1" destOrd="0" presId="urn:microsoft.com/office/officeart/2005/8/layout/radial5"/>
    <dgm:cxn modelId="{B744F50A-C9B0-4730-ADA9-C39DDEDDC25D}" type="presOf" srcId="{682BD582-B44F-422E-BBC1-C9CA2198F63D}" destId="{3E85F245-1490-4063-872E-3A257F302D99}" srcOrd="0" destOrd="0" presId="urn:microsoft.com/office/officeart/2005/8/layout/radial5"/>
    <dgm:cxn modelId="{9F29025E-DBC1-4B4E-BB82-3DEB273B5A2E}" srcId="{1C81B1EF-E348-4A9E-B45F-72CFE6EB95FF}" destId="{682BD582-B44F-422E-BBC1-C9CA2198F63D}" srcOrd="0" destOrd="0" parTransId="{B03E693F-6266-4C49-89A7-B890D0B7FC5D}" sibTransId="{5109F3E0-5467-4627-916A-989E35D773BA}"/>
    <dgm:cxn modelId="{5F31CE4C-296E-4B97-BA74-DC4888EC923F}" type="presOf" srcId="{5F3B8CF7-0F7D-4037-B5B7-766F34AE74CE}" destId="{C597E3AA-AC7D-41A9-86B4-667E6BE9B5AC}" srcOrd="0" destOrd="0" presId="urn:microsoft.com/office/officeart/2005/8/layout/radial5"/>
    <dgm:cxn modelId="{2BC51D6E-E321-46A3-8DAD-C5ABC185EE63}" type="presOf" srcId="{B03E693F-6266-4C49-89A7-B890D0B7FC5D}" destId="{93B8079F-AC24-402D-8138-214C7E5774C8}" srcOrd="1" destOrd="0" presId="urn:microsoft.com/office/officeart/2005/8/layout/radial5"/>
    <dgm:cxn modelId="{E3AD5972-0B85-4FD0-95ED-53064E6EB528}" srcId="{77E0CE52-1ADA-45B1-949E-0078FF0F646B}" destId="{1C81B1EF-E348-4A9E-B45F-72CFE6EB95FF}" srcOrd="0" destOrd="0" parTransId="{70F5509B-985A-44FF-BF16-6799FDD0E923}" sibTransId="{1E13C1A3-14BA-483A-82B3-A8417F80E810}"/>
    <dgm:cxn modelId="{6370FC78-6164-42D3-819A-F8EC9A8862B4}" type="presOf" srcId="{B03E693F-6266-4C49-89A7-B890D0B7FC5D}" destId="{6F29107F-35FD-4EB6-8B94-AD3EB3B363F0}" srcOrd="0" destOrd="0" presId="urn:microsoft.com/office/officeart/2005/8/layout/radial5"/>
    <dgm:cxn modelId="{8E9DAC86-C2C3-4C58-A9D0-3EF2B789CB8D}" type="presOf" srcId="{77E0CE52-1ADA-45B1-949E-0078FF0F646B}" destId="{61A87111-31DB-43EE-97A8-9679805734AD}" srcOrd="0" destOrd="0" presId="urn:microsoft.com/office/officeart/2005/8/layout/radial5"/>
    <dgm:cxn modelId="{B4FDAE91-35E7-4E24-B781-A6DED7EBA25C}" type="presOf" srcId="{4F91F33D-D25F-4BFA-B2E8-DD47CCF73CE5}" destId="{5EC2B64C-5D11-490B-A77C-4293AD0F708B}" srcOrd="0" destOrd="0" presId="urn:microsoft.com/office/officeart/2005/8/layout/radial5"/>
    <dgm:cxn modelId="{41854BD5-5D80-44D5-B0EB-EE7C02B3F8D8}" srcId="{1C81B1EF-E348-4A9E-B45F-72CFE6EB95FF}" destId="{4F91F33D-D25F-4BFA-B2E8-DD47CCF73CE5}" srcOrd="1" destOrd="0" parTransId="{5F3B8CF7-0F7D-4037-B5B7-766F34AE74CE}" sibTransId="{46738B5B-1629-4B63-9D4A-60B61A6FF8FC}"/>
    <dgm:cxn modelId="{A2388AE9-FD9E-4E87-976A-05A431215962}" type="presOf" srcId="{1C81B1EF-E348-4A9E-B45F-72CFE6EB95FF}" destId="{AA39A157-8AEC-4993-8612-52D81D04A289}" srcOrd="0" destOrd="0" presId="urn:microsoft.com/office/officeart/2005/8/layout/radial5"/>
    <dgm:cxn modelId="{8BDA1F6C-FB19-4316-873F-DDF4DCE327B8}" type="presParOf" srcId="{61A87111-31DB-43EE-97A8-9679805734AD}" destId="{AA39A157-8AEC-4993-8612-52D81D04A289}" srcOrd="0" destOrd="0" presId="urn:microsoft.com/office/officeart/2005/8/layout/radial5"/>
    <dgm:cxn modelId="{F6ABC1DC-C6A1-400F-A254-680B8EBAD383}" type="presParOf" srcId="{61A87111-31DB-43EE-97A8-9679805734AD}" destId="{6F29107F-35FD-4EB6-8B94-AD3EB3B363F0}" srcOrd="1" destOrd="0" presId="urn:microsoft.com/office/officeart/2005/8/layout/radial5"/>
    <dgm:cxn modelId="{E6A28913-97BF-4831-9648-53DCFCCC50CA}" type="presParOf" srcId="{6F29107F-35FD-4EB6-8B94-AD3EB3B363F0}" destId="{93B8079F-AC24-402D-8138-214C7E5774C8}" srcOrd="0" destOrd="0" presId="urn:microsoft.com/office/officeart/2005/8/layout/radial5"/>
    <dgm:cxn modelId="{CFFBAA54-6BEF-4048-A9CA-16A7E9C2AFA3}" type="presParOf" srcId="{61A87111-31DB-43EE-97A8-9679805734AD}" destId="{3E85F245-1490-4063-872E-3A257F302D99}" srcOrd="2" destOrd="0" presId="urn:microsoft.com/office/officeart/2005/8/layout/radial5"/>
    <dgm:cxn modelId="{E47F8118-39F9-4D87-853A-5984D76471A1}" type="presParOf" srcId="{61A87111-31DB-43EE-97A8-9679805734AD}" destId="{C597E3AA-AC7D-41A9-86B4-667E6BE9B5AC}" srcOrd="3" destOrd="0" presId="urn:microsoft.com/office/officeart/2005/8/layout/radial5"/>
    <dgm:cxn modelId="{F048320A-E260-4FDF-A719-5312E9B001B1}" type="presParOf" srcId="{C597E3AA-AC7D-41A9-86B4-667E6BE9B5AC}" destId="{A0BC6724-5C2D-4346-AF3E-AC6BA698E10C}" srcOrd="0" destOrd="0" presId="urn:microsoft.com/office/officeart/2005/8/layout/radial5"/>
    <dgm:cxn modelId="{09DE69A5-BBB9-4118-B30A-30EB1D7927E8}" type="presParOf" srcId="{61A87111-31DB-43EE-97A8-9679805734AD}" destId="{5EC2B64C-5D11-490B-A77C-4293AD0F708B}" srcOrd="4"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E0CE52-1ADA-45B1-949E-0078FF0F646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1C81B1EF-E348-4A9E-B45F-72CFE6EB95FF}">
      <dgm:prSet phldrT="[Text]"/>
      <dgm:spPr/>
      <dgm:t>
        <a:bodyPr/>
        <a:lstStyle/>
        <a:p>
          <a:r>
            <a:rPr lang="en-GB" dirty="0"/>
            <a:t>Purpose?</a:t>
          </a:r>
        </a:p>
      </dgm:t>
    </dgm:pt>
    <dgm:pt modelId="{70F5509B-985A-44FF-BF16-6799FDD0E923}" type="parTrans" cxnId="{E3AD5972-0B85-4FD0-95ED-53064E6EB528}">
      <dgm:prSet/>
      <dgm:spPr/>
      <dgm:t>
        <a:bodyPr/>
        <a:lstStyle/>
        <a:p>
          <a:endParaRPr lang="en-GB"/>
        </a:p>
      </dgm:t>
    </dgm:pt>
    <dgm:pt modelId="{1E13C1A3-14BA-483A-82B3-A8417F80E810}" type="sibTrans" cxnId="{E3AD5972-0B85-4FD0-95ED-53064E6EB528}">
      <dgm:prSet/>
      <dgm:spPr/>
      <dgm:t>
        <a:bodyPr/>
        <a:lstStyle/>
        <a:p>
          <a:endParaRPr lang="en-GB"/>
        </a:p>
      </dgm:t>
    </dgm:pt>
    <dgm:pt modelId="{682BD582-B44F-422E-BBC1-C9CA2198F63D}">
      <dgm:prSet phldrT="[Text]"/>
      <dgm:spPr/>
      <dgm:t>
        <a:bodyPr/>
        <a:lstStyle/>
        <a:p>
          <a:r>
            <a:rPr lang="en-GB" dirty="0"/>
            <a:t>Intellectual freedom and independence</a:t>
          </a:r>
        </a:p>
      </dgm:t>
    </dgm:pt>
    <dgm:pt modelId="{B03E693F-6266-4C49-89A7-B890D0B7FC5D}" type="parTrans" cxnId="{9F29025E-DBC1-4B4E-BB82-3DEB273B5A2E}">
      <dgm:prSet/>
      <dgm:spPr/>
      <dgm:t>
        <a:bodyPr/>
        <a:lstStyle/>
        <a:p>
          <a:endParaRPr lang="en-GB"/>
        </a:p>
      </dgm:t>
    </dgm:pt>
    <dgm:pt modelId="{5109F3E0-5467-4627-916A-989E35D773BA}" type="sibTrans" cxnId="{9F29025E-DBC1-4B4E-BB82-3DEB273B5A2E}">
      <dgm:prSet/>
      <dgm:spPr/>
      <dgm:t>
        <a:bodyPr/>
        <a:lstStyle/>
        <a:p>
          <a:endParaRPr lang="en-GB"/>
        </a:p>
      </dgm:t>
    </dgm:pt>
    <dgm:pt modelId="{4F91F33D-D25F-4BFA-B2E8-DD47CCF73CE5}">
      <dgm:prSet phldrT="[Text]"/>
      <dgm:spPr/>
      <dgm:t>
        <a:bodyPr/>
        <a:lstStyle/>
        <a:p>
          <a:r>
            <a:rPr lang="en-GB" dirty="0"/>
            <a:t>Societal usefulness</a:t>
          </a:r>
        </a:p>
      </dgm:t>
    </dgm:pt>
    <dgm:pt modelId="{5F3B8CF7-0F7D-4037-B5B7-766F34AE74CE}" type="parTrans" cxnId="{41854BD5-5D80-44D5-B0EB-EE7C02B3F8D8}">
      <dgm:prSet/>
      <dgm:spPr/>
      <dgm:t>
        <a:bodyPr/>
        <a:lstStyle/>
        <a:p>
          <a:endParaRPr lang="en-GB"/>
        </a:p>
      </dgm:t>
    </dgm:pt>
    <dgm:pt modelId="{46738B5B-1629-4B63-9D4A-60B61A6FF8FC}" type="sibTrans" cxnId="{41854BD5-5D80-44D5-B0EB-EE7C02B3F8D8}">
      <dgm:prSet/>
      <dgm:spPr/>
      <dgm:t>
        <a:bodyPr/>
        <a:lstStyle/>
        <a:p>
          <a:endParaRPr lang="en-GB"/>
        </a:p>
      </dgm:t>
    </dgm:pt>
    <dgm:pt modelId="{61A87111-31DB-43EE-97A8-9679805734AD}" type="pres">
      <dgm:prSet presAssocID="{77E0CE52-1ADA-45B1-949E-0078FF0F646B}" presName="Name0" presStyleCnt="0">
        <dgm:presLayoutVars>
          <dgm:chMax val="1"/>
          <dgm:dir/>
          <dgm:animLvl val="ctr"/>
          <dgm:resizeHandles val="exact"/>
        </dgm:presLayoutVars>
      </dgm:prSet>
      <dgm:spPr/>
    </dgm:pt>
    <dgm:pt modelId="{AA39A157-8AEC-4993-8612-52D81D04A289}" type="pres">
      <dgm:prSet presAssocID="{1C81B1EF-E348-4A9E-B45F-72CFE6EB95FF}" presName="centerShape" presStyleLbl="node0" presStyleIdx="0" presStyleCnt="1"/>
      <dgm:spPr/>
    </dgm:pt>
    <dgm:pt modelId="{6F29107F-35FD-4EB6-8B94-AD3EB3B363F0}" type="pres">
      <dgm:prSet presAssocID="{B03E693F-6266-4C49-89A7-B890D0B7FC5D}" presName="parTrans" presStyleLbl="sibTrans2D1" presStyleIdx="0" presStyleCnt="2"/>
      <dgm:spPr/>
    </dgm:pt>
    <dgm:pt modelId="{93B8079F-AC24-402D-8138-214C7E5774C8}" type="pres">
      <dgm:prSet presAssocID="{B03E693F-6266-4C49-89A7-B890D0B7FC5D}" presName="connectorText" presStyleLbl="sibTrans2D1" presStyleIdx="0" presStyleCnt="2"/>
      <dgm:spPr/>
    </dgm:pt>
    <dgm:pt modelId="{3E85F245-1490-4063-872E-3A257F302D99}" type="pres">
      <dgm:prSet presAssocID="{682BD582-B44F-422E-BBC1-C9CA2198F63D}" presName="node" presStyleLbl="node1" presStyleIdx="0" presStyleCnt="2">
        <dgm:presLayoutVars>
          <dgm:bulletEnabled val="1"/>
        </dgm:presLayoutVars>
      </dgm:prSet>
      <dgm:spPr/>
    </dgm:pt>
    <dgm:pt modelId="{C597E3AA-AC7D-41A9-86B4-667E6BE9B5AC}" type="pres">
      <dgm:prSet presAssocID="{5F3B8CF7-0F7D-4037-B5B7-766F34AE74CE}" presName="parTrans" presStyleLbl="sibTrans2D1" presStyleIdx="1" presStyleCnt="2"/>
      <dgm:spPr/>
    </dgm:pt>
    <dgm:pt modelId="{A0BC6724-5C2D-4346-AF3E-AC6BA698E10C}" type="pres">
      <dgm:prSet presAssocID="{5F3B8CF7-0F7D-4037-B5B7-766F34AE74CE}" presName="connectorText" presStyleLbl="sibTrans2D1" presStyleIdx="1" presStyleCnt="2"/>
      <dgm:spPr/>
    </dgm:pt>
    <dgm:pt modelId="{5EC2B64C-5D11-490B-A77C-4293AD0F708B}" type="pres">
      <dgm:prSet presAssocID="{4F91F33D-D25F-4BFA-B2E8-DD47CCF73CE5}" presName="node" presStyleLbl="node1" presStyleIdx="1" presStyleCnt="2">
        <dgm:presLayoutVars>
          <dgm:bulletEnabled val="1"/>
        </dgm:presLayoutVars>
      </dgm:prSet>
      <dgm:spPr/>
    </dgm:pt>
  </dgm:ptLst>
  <dgm:cxnLst>
    <dgm:cxn modelId="{66943C06-2A28-4CCE-9F58-837F558F7C11}" type="presOf" srcId="{5F3B8CF7-0F7D-4037-B5B7-766F34AE74CE}" destId="{A0BC6724-5C2D-4346-AF3E-AC6BA698E10C}" srcOrd="1" destOrd="0" presId="urn:microsoft.com/office/officeart/2005/8/layout/radial5"/>
    <dgm:cxn modelId="{B744F50A-C9B0-4730-ADA9-C39DDEDDC25D}" type="presOf" srcId="{682BD582-B44F-422E-BBC1-C9CA2198F63D}" destId="{3E85F245-1490-4063-872E-3A257F302D99}" srcOrd="0" destOrd="0" presId="urn:microsoft.com/office/officeart/2005/8/layout/radial5"/>
    <dgm:cxn modelId="{9F29025E-DBC1-4B4E-BB82-3DEB273B5A2E}" srcId="{1C81B1EF-E348-4A9E-B45F-72CFE6EB95FF}" destId="{682BD582-B44F-422E-BBC1-C9CA2198F63D}" srcOrd="0" destOrd="0" parTransId="{B03E693F-6266-4C49-89A7-B890D0B7FC5D}" sibTransId="{5109F3E0-5467-4627-916A-989E35D773BA}"/>
    <dgm:cxn modelId="{5F31CE4C-296E-4B97-BA74-DC4888EC923F}" type="presOf" srcId="{5F3B8CF7-0F7D-4037-B5B7-766F34AE74CE}" destId="{C597E3AA-AC7D-41A9-86B4-667E6BE9B5AC}" srcOrd="0" destOrd="0" presId="urn:microsoft.com/office/officeart/2005/8/layout/radial5"/>
    <dgm:cxn modelId="{2BC51D6E-E321-46A3-8DAD-C5ABC185EE63}" type="presOf" srcId="{B03E693F-6266-4C49-89A7-B890D0B7FC5D}" destId="{93B8079F-AC24-402D-8138-214C7E5774C8}" srcOrd="1" destOrd="0" presId="urn:microsoft.com/office/officeart/2005/8/layout/radial5"/>
    <dgm:cxn modelId="{E3AD5972-0B85-4FD0-95ED-53064E6EB528}" srcId="{77E0CE52-1ADA-45B1-949E-0078FF0F646B}" destId="{1C81B1EF-E348-4A9E-B45F-72CFE6EB95FF}" srcOrd="0" destOrd="0" parTransId="{70F5509B-985A-44FF-BF16-6799FDD0E923}" sibTransId="{1E13C1A3-14BA-483A-82B3-A8417F80E810}"/>
    <dgm:cxn modelId="{6370FC78-6164-42D3-819A-F8EC9A8862B4}" type="presOf" srcId="{B03E693F-6266-4C49-89A7-B890D0B7FC5D}" destId="{6F29107F-35FD-4EB6-8B94-AD3EB3B363F0}" srcOrd="0" destOrd="0" presId="urn:microsoft.com/office/officeart/2005/8/layout/radial5"/>
    <dgm:cxn modelId="{8E9DAC86-C2C3-4C58-A9D0-3EF2B789CB8D}" type="presOf" srcId="{77E0CE52-1ADA-45B1-949E-0078FF0F646B}" destId="{61A87111-31DB-43EE-97A8-9679805734AD}" srcOrd="0" destOrd="0" presId="urn:microsoft.com/office/officeart/2005/8/layout/radial5"/>
    <dgm:cxn modelId="{B4FDAE91-35E7-4E24-B781-A6DED7EBA25C}" type="presOf" srcId="{4F91F33D-D25F-4BFA-B2E8-DD47CCF73CE5}" destId="{5EC2B64C-5D11-490B-A77C-4293AD0F708B}" srcOrd="0" destOrd="0" presId="urn:microsoft.com/office/officeart/2005/8/layout/radial5"/>
    <dgm:cxn modelId="{41854BD5-5D80-44D5-B0EB-EE7C02B3F8D8}" srcId="{1C81B1EF-E348-4A9E-B45F-72CFE6EB95FF}" destId="{4F91F33D-D25F-4BFA-B2E8-DD47CCF73CE5}" srcOrd="1" destOrd="0" parTransId="{5F3B8CF7-0F7D-4037-B5B7-766F34AE74CE}" sibTransId="{46738B5B-1629-4B63-9D4A-60B61A6FF8FC}"/>
    <dgm:cxn modelId="{A2388AE9-FD9E-4E87-976A-05A431215962}" type="presOf" srcId="{1C81B1EF-E348-4A9E-B45F-72CFE6EB95FF}" destId="{AA39A157-8AEC-4993-8612-52D81D04A289}" srcOrd="0" destOrd="0" presId="urn:microsoft.com/office/officeart/2005/8/layout/radial5"/>
    <dgm:cxn modelId="{8BDA1F6C-FB19-4316-873F-DDF4DCE327B8}" type="presParOf" srcId="{61A87111-31DB-43EE-97A8-9679805734AD}" destId="{AA39A157-8AEC-4993-8612-52D81D04A289}" srcOrd="0" destOrd="0" presId="urn:microsoft.com/office/officeart/2005/8/layout/radial5"/>
    <dgm:cxn modelId="{F6ABC1DC-C6A1-400F-A254-680B8EBAD383}" type="presParOf" srcId="{61A87111-31DB-43EE-97A8-9679805734AD}" destId="{6F29107F-35FD-4EB6-8B94-AD3EB3B363F0}" srcOrd="1" destOrd="0" presId="urn:microsoft.com/office/officeart/2005/8/layout/radial5"/>
    <dgm:cxn modelId="{E6A28913-97BF-4831-9648-53DCFCCC50CA}" type="presParOf" srcId="{6F29107F-35FD-4EB6-8B94-AD3EB3B363F0}" destId="{93B8079F-AC24-402D-8138-214C7E5774C8}" srcOrd="0" destOrd="0" presId="urn:microsoft.com/office/officeart/2005/8/layout/radial5"/>
    <dgm:cxn modelId="{CFFBAA54-6BEF-4048-A9CA-16A7E9C2AFA3}" type="presParOf" srcId="{61A87111-31DB-43EE-97A8-9679805734AD}" destId="{3E85F245-1490-4063-872E-3A257F302D99}" srcOrd="2" destOrd="0" presId="urn:microsoft.com/office/officeart/2005/8/layout/radial5"/>
    <dgm:cxn modelId="{E47F8118-39F9-4D87-853A-5984D76471A1}" type="presParOf" srcId="{61A87111-31DB-43EE-97A8-9679805734AD}" destId="{C597E3AA-AC7D-41A9-86B4-667E6BE9B5AC}" srcOrd="3" destOrd="0" presId="urn:microsoft.com/office/officeart/2005/8/layout/radial5"/>
    <dgm:cxn modelId="{F048320A-E260-4FDF-A719-5312E9B001B1}" type="presParOf" srcId="{C597E3AA-AC7D-41A9-86B4-667E6BE9B5AC}" destId="{A0BC6724-5C2D-4346-AF3E-AC6BA698E10C}" srcOrd="0" destOrd="0" presId="urn:microsoft.com/office/officeart/2005/8/layout/radial5"/>
    <dgm:cxn modelId="{09DE69A5-BBB9-4118-B30A-30EB1D7927E8}" type="presParOf" srcId="{61A87111-31DB-43EE-97A8-9679805734AD}" destId="{5EC2B64C-5D11-490B-A77C-4293AD0F708B}" srcOrd="4" destOrd="0" presId="urn:microsoft.com/office/officeart/2005/8/layout/radial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E0CE52-1ADA-45B1-949E-0078FF0F646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1C81B1EF-E348-4A9E-B45F-72CFE6EB95FF}">
      <dgm:prSet phldrT="[Text]"/>
      <dgm:spPr/>
      <dgm:t>
        <a:bodyPr/>
        <a:lstStyle/>
        <a:p>
          <a:r>
            <a:rPr lang="en-GB" dirty="0"/>
            <a:t>Purpose?</a:t>
          </a:r>
        </a:p>
      </dgm:t>
    </dgm:pt>
    <dgm:pt modelId="{70F5509B-985A-44FF-BF16-6799FDD0E923}" type="parTrans" cxnId="{E3AD5972-0B85-4FD0-95ED-53064E6EB528}">
      <dgm:prSet/>
      <dgm:spPr/>
      <dgm:t>
        <a:bodyPr/>
        <a:lstStyle/>
        <a:p>
          <a:endParaRPr lang="en-GB"/>
        </a:p>
      </dgm:t>
    </dgm:pt>
    <dgm:pt modelId="{1E13C1A3-14BA-483A-82B3-A8417F80E810}" type="sibTrans" cxnId="{E3AD5972-0B85-4FD0-95ED-53064E6EB528}">
      <dgm:prSet/>
      <dgm:spPr/>
      <dgm:t>
        <a:bodyPr/>
        <a:lstStyle/>
        <a:p>
          <a:endParaRPr lang="en-GB"/>
        </a:p>
      </dgm:t>
    </dgm:pt>
    <dgm:pt modelId="{682BD582-B44F-422E-BBC1-C9CA2198F63D}">
      <dgm:prSet phldrT="[Text]"/>
      <dgm:spPr/>
      <dgm:t>
        <a:bodyPr/>
        <a:lstStyle/>
        <a:p>
          <a:r>
            <a:rPr lang="en-GB" dirty="0"/>
            <a:t>Holistic liberal education</a:t>
          </a:r>
        </a:p>
      </dgm:t>
    </dgm:pt>
    <dgm:pt modelId="{B03E693F-6266-4C49-89A7-B890D0B7FC5D}" type="parTrans" cxnId="{9F29025E-DBC1-4B4E-BB82-3DEB273B5A2E}">
      <dgm:prSet/>
      <dgm:spPr/>
      <dgm:t>
        <a:bodyPr/>
        <a:lstStyle/>
        <a:p>
          <a:endParaRPr lang="en-GB"/>
        </a:p>
      </dgm:t>
    </dgm:pt>
    <dgm:pt modelId="{5109F3E0-5467-4627-916A-989E35D773BA}" type="sibTrans" cxnId="{9F29025E-DBC1-4B4E-BB82-3DEB273B5A2E}">
      <dgm:prSet/>
      <dgm:spPr/>
      <dgm:t>
        <a:bodyPr/>
        <a:lstStyle/>
        <a:p>
          <a:endParaRPr lang="en-GB"/>
        </a:p>
      </dgm:t>
    </dgm:pt>
    <dgm:pt modelId="{4F91F33D-D25F-4BFA-B2E8-DD47CCF73CE5}">
      <dgm:prSet phldrT="[Text]"/>
      <dgm:spPr/>
      <dgm:t>
        <a:bodyPr/>
        <a:lstStyle/>
        <a:p>
          <a:r>
            <a:rPr lang="en-GB" dirty="0"/>
            <a:t>Economic growth</a:t>
          </a:r>
        </a:p>
      </dgm:t>
    </dgm:pt>
    <dgm:pt modelId="{5F3B8CF7-0F7D-4037-B5B7-766F34AE74CE}" type="parTrans" cxnId="{41854BD5-5D80-44D5-B0EB-EE7C02B3F8D8}">
      <dgm:prSet/>
      <dgm:spPr/>
      <dgm:t>
        <a:bodyPr/>
        <a:lstStyle/>
        <a:p>
          <a:endParaRPr lang="en-GB"/>
        </a:p>
      </dgm:t>
    </dgm:pt>
    <dgm:pt modelId="{46738B5B-1629-4B63-9D4A-60B61A6FF8FC}" type="sibTrans" cxnId="{41854BD5-5D80-44D5-B0EB-EE7C02B3F8D8}">
      <dgm:prSet/>
      <dgm:spPr/>
      <dgm:t>
        <a:bodyPr/>
        <a:lstStyle/>
        <a:p>
          <a:endParaRPr lang="en-GB"/>
        </a:p>
      </dgm:t>
    </dgm:pt>
    <dgm:pt modelId="{61A87111-31DB-43EE-97A8-9679805734AD}" type="pres">
      <dgm:prSet presAssocID="{77E0CE52-1ADA-45B1-949E-0078FF0F646B}" presName="Name0" presStyleCnt="0">
        <dgm:presLayoutVars>
          <dgm:chMax val="1"/>
          <dgm:dir/>
          <dgm:animLvl val="ctr"/>
          <dgm:resizeHandles val="exact"/>
        </dgm:presLayoutVars>
      </dgm:prSet>
      <dgm:spPr/>
    </dgm:pt>
    <dgm:pt modelId="{AA39A157-8AEC-4993-8612-52D81D04A289}" type="pres">
      <dgm:prSet presAssocID="{1C81B1EF-E348-4A9E-B45F-72CFE6EB95FF}" presName="centerShape" presStyleLbl="node0" presStyleIdx="0" presStyleCnt="1"/>
      <dgm:spPr/>
    </dgm:pt>
    <dgm:pt modelId="{6F29107F-35FD-4EB6-8B94-AD3EB3B363F0}" type="pres">
      <dgm:prSet presAssocID="{B03E693F-6266-4C49-89A7-B890D0B7FC5D}" presName="parTrans" presStyleLbl="sibTrans2D1" presStyleIdx="0" presStyleCnt="2"/>
      <dgm:spPr/>
    </dgm:pt>
    <dgm:pt modelId="{93B8079F-AC24-402D-8138-214C7E5774C8}" type="pres">
      <dgm:prSet presAssocID="{B03E693F-6266-4C49-89A7-B890D0B7FC5D}" presName="connectorText" presStyleLbl="sibTrans2D1" presStyleIdx="0" presStyleCnt="2"/>
      <dgm:spPr/>
    </dgm:pt>
    <dgm:pt modelId="{3E85F245-1490-4063-872E-3A257F302D99}" type="pres">
      <dgm:prSet presAssocID="{682BD582-B44F-422E-BBC1-C9CA2198F63D}" presName="node" presStyleLbl="node1" presStyleIdx="0" presStyleCnt="2">
        <dgm:presLayoutVars>
          <dgm:bulletEnabled val="1"/>
        </dgm:presLayoutVars>
      </dgm:prSet>
      <dgm:spPr/>
    </dgm:pt>
    <dgm:pt modelId="{C597E3AA-AC7D-41A9-86B4-667E6BE9B5AC}" type="pres">
      <dgm:prSet presAssocID="{5F3B8CF7-0F7D-4037-B5B7-766F34AE74CE}" presName="parTrans" presStyleLbl="sibTrans2D1" presStyleIdx="1" presStyleCnt="2"/>
      <dgm:spPr/>
    </dgm:pt>
    <dgm:pt modelId="{A0BC6724-5C2D-4346-AF3E-AC6BA698E10C}" type="pres">
      <dgm:prSet presAssocID="{5F3B8CF7-0F7D-4037-B5B7-766F34AE74CE}" presName="connectorText" presStyleLbl="sibTrans2D1" presStyleIdx="1" presStyleCnt="2"/>
      <dgm:spPr/>
    </dgm:pt>
    <dgm:pt modelId="{5EC2B64C-5D11-490B-A77C-4293AD0F708B}" type="pres">
      <dgm:prSet presAssocID="{4F91F33D-D25F-4BFA-B2E8-DD47CCF73CE5}" presName="node" presStyleLbl="node1" presStyleIdx="1" presStyleCnt="2">
        <dgm:presLayoutVars>
          <dgm:bulletEnabled val="1"/>
        </dgm:presLayoutVars>
      </dgm:prSet>
      <dgm:spPr/>
    </dgm:pt>
  </dgm:ptLst>
  <dgm:cxnLst>
    <dgm:cxn modelId="{66943C06-2A28-4CCE-9F58-837F558F7C11}" type="presOf" srcId="{5F3B8CF7-0F7D-4037-B5B7-766F34AE74CE}" destId="{A0BC6724-5C2D-4346-AF3E-AC6BA698E10C}" srcOrd="1" destOrd="0" presId="urn:microsoft.com/office/officeart/2005/8/layout/radial5"/>
    <dgm:cxn modelId="{B744F50A-C9B0-4730-ADA9-C39DDEDDC25D}" type="presOf" srcId="{682BD582-B44F-422E-BBC1-C9CA2198F63D}" destId="{3E85F245-1490-4063-872E-3A257F302D99}" srcOrd="0" destOrd="0" presId="urn:microsoft.com/office/officeart/2005/8/layout/radial5"/>
    <dgm:cxn modelId="{9F29025E-DBC1-4B4E-BB82-3DEB273B5A2E}" srcId="{1C81B1EF-E348-4A9E-B45F-72CFE6EB95FF}" destId="{682BD582-B44F-422E-BBC1-C9CA2198F63D}" srcOrd="0" destOrd="0" parTransId="{B03E693F-6266-4C49-89A7-B890D0B7FC5D}" sibTransId="{5109F3E0-5467-4627-916A-989E35D773BA}"/>
    <dgm:cxn modelId="{5F31CE4C-296E-4B97-BA74-DC4888EC923F}" type="presOf" srcId="{5F3B8CF7-0F7D-4037-B5B7-766F34AE74CE}" destId="{C597E3AA-AC7D-41A9-86B4-667E6BE9B5AC}" srcOrd="0" destOrd="0" presId="urn:microsoft.com/office/officeart/2005/8/layout/radial5"/>
    <dgm:cxn modelId="{2BC51D6E-E321-46A3-8DAD-C5ABC185EE63}" type="presOf" srcId="{B03E693F-6266-4C49-89A7-B890D0B7FC5D}" destId="{93B8079F-AC24-402D-8138-214C7E5774C8}" srcOrd="1" destOrd="0" presId="urn:microsoft.com/office/officeart/2005/8/layout/radial5"/>
    <dgm:cxn modelId="{E3AD5972-0B85-4FD0-95ED-53064E6EB528}" srcId="{77E0CE52-1ADA-45B1-949E-0078FF0F646B}" destId="{1C81B1EF-E348-4A9E-B45F-72CFE6EB95FF}" srcOrd="0" destOrd="0" parTransId="{70F5509B-985A-44FF-BF16-6799FDD0E923}" sibTransId="{1E13C1A3-14BA-483A-82B3-A8417F80E810}"/>
    <dgm:cxn modelId="{6370FC78-6164-42D3-819A-F8EC9A8862B4}" type="presOf" srcId="{B03E693F-6266-4C49-89A7-B890D0B7FC5D}" destId="{6F29107F-35FD-4EB6-8B94-AD3EB3B363F0}" srcOrd="0" destOrd="0" presId="urn:microsoft.com/office/officeart/2005/8/layout/radial5"/>
    <dgm:cxn modelId="{8E9DAC86-C2C3-4C58-A9D0-3EF2B789CB8D}" type="presOf" srcId="{77E0CE52-1ADA-45B1-949E-0078FF0F646B}" destId="{61A87111-31DB-43EE-97A8-9679805734AD}" srcOrd="0" destOrd="0" presId="urn:microsoft.com/office/officeart/2005/8/layout/radial5"/>
    <dgm:cxn modelId="{B4FDAE91-35E7-4E24-B781-A6DED7EBA25C}" type="presOf" srcId="{4F91F33D-D25F-4BFA-B2E8-DD47CCF73CE5}" destId="{5EC2B64C-5D11-490B-A77C-4293AD0F708B}" srcOrd="0" destOrd="0" presId="urn:microsoft.com/office/officeart/2005/8/layout/radial5"/>
    <dgm:cxn modelId="{41854BD5-5D80-44D5-B0EB-EE7C02B3F8D8}" srcId="{1C81B1EF-E348-4A9E-B45F-72CFE6EB95FF}" destId="{4F91F33D-D25F-4BFA-B2E8-DD47CCF73CE5}" srcOrd="1" destOrd="0" parTransId="{5F3B8CF7-0F7D-4037-B5B7-766F34AE74CE}" sibTransId="{46738B5B-1629-4B63-9D4A-60B61A6FF8FC}"/>
    <dgm:cxn modelId="{A2388AE9-FD9E-4E87-976A-05A431215962}" type="presOf" srcId="{1C81B1EF-E348-4A9E-B45F-72CFE6EB95FF}" destId="{AA39A157-8AEC-4993-8612-52D81D04A289}" srcOrd="0" destOrd="0" presId="urn:microsoft.com/office/officeart/2005/8/layout/radial5"/>
    <dgm:cxn modelId="{8BDA1F6C-FB19-4316-873F-DDF4DCE327B8}" type="presParOf" srcId="{61A87111-31DB-43EE-97A8-9679805734AD}" destId="{AA39A157-8AEC-4993-8612-52D81D04A289}" srcOrd="0" destOrd="0" presId="urn:microsoft.com/office/officeart/2005/8/layout/radial5"/>
    <dgm:cxn modelId="{F6ABC1DC-C6A1-400F-A254-680B8EBAD383}" type="presParOf" srcId="{61A87111-31DB-43EE-97A8-9679805734AD}" destId="{6F29107F-35FD-4EB6-8B94-AD3EB3B363F0}" srcOrd="1" destOrd="0" presId="urn:microsoft.com/office/officeart/2005/8/layout/radial5"/>
    <dgm:cxn modelId="{E6A28913-97BF-4831-9648-53DCFCCC50CA}" type="presParOf" srcId="{6F29107F-35FD-4EB6-8B94-AD3EB3B363F0}" destId="{93B8079F-AC24-402D-8138-214C7E5774C8}" srcOrd="0" destOrd="0" presId="urn:microsoft.com/office/officeart/2005/8/layout/radial5"/>
    <dgm:cxn modelId="{CFFBAA54-6BEF-4048-A9CA-16A7E9C2AFA3}" type="presParOf" srcId="{61A87111-31DB-43EE-97A8-9679805734AD}" destId="{3E85F245-1490-4063-872E-3A257F302D99}" srcOrd="2" destOrd="0" presId="urn:microsoft.com/office/officeart/2005/8/layout/radial5"/>
    <dgm:cxn modelId="{E47F8118-39F9-4D87-853A-5984D76471A1}" type="presParOf" srcId="{61A87111-31DB-43EE-97A8-9679805734AD}" destId="{C597E3AA-AC7D-41A9-86B4-667E6BE9B5AC}" srcOrd="3" destOrd="0" presId="urn:microsoft.com/office/officeart/2005/8/layout/radial5"/>
    <dgm:cxn modelId="{F048320A-E260-4FDF-A719-5312E9B001B1}" type="presParOf" srcId="{C597E3AA-AC7D-41A9-86B4-667E6BE9B5AC}" destId="{A0BC6724-5C2D-4346-AF3E-AC6BA698E10C}" srcOrd="0" destOrd="0" presId="urn:microsoft.com/office/officeart/2005/8/layout/radial5"/>
    <dgm:cxn modelId="{09DE69A5-BBB9-4118-B30A-30EB1D7927E8}" type="presParOf" srcId="{61A87111-31DB-43EE-97A8-9679805734AD}" destId="{5EC2B64C-5D11-490B-A77C-4293AD0F708B}" srcOrd="4"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E0CE52-1ADA-45B1-949E-0078FF0F646B}"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1C81B1EF-E348-4A9E-B45F-72CFE6EB95FF}">
      <dgm:prSet phldrT="[Text]"/>
      <dgm:spPr/>
      <dgm:t>
        <a:bodyPr/>
        <a:lstStyle/>
        <a:p>
          <a:r>
            <a:rPr lang="en-GB" dirty="0"/>
            <a:t>Purpose?</a:t>
          </a:r>
        </a:p>
      </dgm:t>
    </dgm:pt>
    <dgm:pt modelId="{70F5509B-985A-44FF-BF16-6799FDD0E923}" type="parTrans" cxnId="{E3AD5972-0B85-4FD0-95ED-53064E6EB528}">
      <dgm:prSet/>
      <dgm:spPr/>
      <dgm:t>
        <a:bodyPr/>
        <a:lstStyle/>
        <a:p>
          <a:endParaRPr lang="en-GB"/>
        </a:p>
      </dgm:t>
    </dgm:pt>
    <dgm:pt modelId="{1E13C1A3-14BA-483A-82B3-A8417F80E810}" type="sibTrans" cxnId="{E3AD5972-0B85-4FD0-95ED-53064E6EB528}">
      <dgm:prSet/>
      <dgm:spPr/>
      <dgm:t>
        <a:bodyPr/>
        <a:lstStyle/>
        <a:p>
          <a:endParaRPr lang="en-GB"/>
        </a:p>
      </dgm:t>
    </dgm:pt>
    <dgm:pt modelId="{682BD582-B44F-422E-BBC1-C9CA2198F63D}">
      <dgm:prSet phldrT="[Text]"/>
      <dgm:spPr/>
      <dgm:t>
        <a:bodyPr/>
        <a:lstStyle/>
        <a:p>
          <a:r>
            <a:rPr lang="en-GB" dirty="0"/>
            <a:t>Intellectual freedom and independence</a:t>
          </a:r>
        </a:p>
      </dgm:t>
    </dgm:pt>
    <dgm:pt modelId="{B03E693F-6266-4C49-89A7-B890D0B7FC5D}" type="parTrans" cxnId="{9F29025E-DBC1-4B4E-BB82-3DEB273B5A2E}">
      <dgm:prSet/>
      <dgm:spPr/>
      <dgm:t>
        <a:bodyPr/>
        <a:lstStyle/>
        <a:p>
          <a:endParaRPr lang="en-GB"/>
        </a:p>
      </dgm:t>
    </dgm:pt>
    <dgm:pt modelId="{5109F3E0-5467-4627-916A-989E35D773BA}" type="sibTrans" cxnId="{9F29025E-DBC1-4B4E-BB82-3DEB273B5A2E}">
      <dgm:prSet/>
      <dgm:spPr/>
      <dgm:t>
        <a:bodyPr/>
        <a:lstStyle/>
        <a:p>
          <a:endParaRPr lang="en-GB"/>
        </a:p>
      </dgm:t>
    </dgm:pt>
    <dgm:pt modelId="{4F91F33D-D25F-4BFA-B2E8-DD47CCF73CE5}">
      <dgm:prSet phldrT="[Text]"/>
      <dgm:spPr/>
      <dgm:t>
        <a:bodyPr/>
        <a:lstStyle/>
        <a:p>
          <a:r>
            <a:rPr lang="en-GB" dirty="0"/>
            <a:t>Societal usefulness</a:t>
          </a:r>
        </a:p>
      </dgm:t>
    </dgm:pt>
    <dgm:pt modelId="{5F3B8CF7-0F7D-4037-B5B7-766F34AE74CE}" type="parTrans" cxnId="{41854BD5-5D80-44D5-B0EB-EE7C02B3F8D8}">
      <dgm:prSet/>
      <dgm:spPr/>
      <dgm:t>
        <a:bodyPr/>
        <a:lstStyle/>
        <a:p>
          <a:endParaRPr lang="en-GB"/>
        </a:p>
      </dgm:t>
    </dgm:pt>
    <dgm:pt modelId="{46738B5B-1629-4B63-9D4A-60B61A6FF8FC}" type="sibTrans" cxnId="{41854BD5-5D80-44D5-B0EB-EE7C02B3F8D8}">
      <dgm:prSet/>
      <dgm:spPr/>
      <dgm:t>
        <a:bodyPr/>
        <a:lstStyle/>
        <a:p>
          <a:endParaRPr lang="en-GB"/>
        </a:p>
      </dgm:t>
    </dgm:pt>
    <dgm:pt modelId="{61A87111-31DB-43EE-97A8-9679805734AD}" type="pres">
      <dgm:prSet presAssocID="{77E0CE52-1ADA-45B1-949E-0078FF0F646B}" presName="Name0" presStyleCnt="0">
        <dgm:presLayoutVars>
          <dgm:chMax val="1"/>
          <dgm:dir/>
          <dgm:animLvl val="ctr"/>
          <dgm:resizeHandles val="exact"/>
        </dgm:presLayoutVars>
      </dgm:prSet>
      <dgm:spPr/>
    </dgm:pt>
    <dgm:pt modelId="{AA39A157-8AEC-4993-8612-52D81D04A289}" type="pres">
      <dgm:prSet presAssocID="{1C81B1EF-E348-4A9E-B45F-72CFE6EB95FF}" presName="centerShape" presStyleLbl="node0" presStyleIdx="0" presStyleCnt="1"/>
      <dgm:spPr/>
    </dgm:pt>
    <dgm:pt modelId="{6F29107F-35FD-4EB6-8B94-AD3EB3B363F0}" type="pres">
      <dgm:prSet presAssocID="{B03E693F-6266-4C49-89A7-B890D0B7FC5D}" presName="parTrans" presStyleLbl="sibTrans2D1" presStyleIdx="0" presStyleCnt="2"/>
      <dgm:spPr/>
    </dgm:pt>
    <dgm:pt modelId="{93B8079F-AC24-402D-8138-214C7E5774C8}" type="pres">
      <dgm:prSet presAssocID="{B03E693F-6266-4C49-89A7-B890D0B7FC5D}" presName="connectorText" presStyleLbl="sibTrans2D1" presStyleIdx="0" presStyleCnt="2"/>
      <dgm:spPr/>
    </dgm:pt>
    <dgm:pt modelId="{3E85F245-1490-4063-872E-3A257F302D99}" type="pres">
      <dgm:prSet presAssocID="{682BD582-B44F-422E-BBC1-C9CA2198F63D}" presName="node" presStyleLbl="node1" presStyleIdx="0" presStyleCnt="2">
        <dgm:presLayoutVars>
          <dgm:bulletEnabled val="1"/>
        </dgm:presLayoutVars>
      </dgm:prSet>
      <dgm:spPr/>
    </dgm:pt>
    <dgm:pt modelId="{C597E3AA-AC7D-41A9-86B4-667E6BE9B5AC}" type="pres">
      <dgm:prSet presAssocID="{5F3B8CF7-0F7D-4037-B5B7-766F34AE74CE}" presName="parTrans" presStyleLbl="sibTrans2D1" presStyleIdx="1" presStyleCnt="2"/>
      <dgm:spPr/>
    </dgm:pt>
    <dgm:pt modelId="{A0BC6724-5C2D-4346-AF3E-AC6BA698E10C}" type="pres">
      <dgm:prSet presAssocID="{5F3B8CF7-0F7D-4037-B5B7-766F34AE74CE}" presName="connectorText" presStyleLbl="sibTrans2D1" presStyleIdx="1" presStyleCnt="2"/>
      <dgm:spPr/>
    </dgm:pt>
    <dgm:pt modelId="{5EC2B64C-5D11-490B-A77C-4293AD0F708B}" type="pres">
      <dgm:prSet presAssocID="{4F91F33D-D25F-4BFA-B2E8-DD47CCF73CE5}" presName="node" presStyleLbl="node1" presStyleIdx="1" presStyleCnt="2">
        <dgm:presLayoutVars>
          <dgm:bulletEnabled val="1"/>
        </dgm:presLayoutVars>
      </dgm:prSet>
      <dgm:spPr/>
    </dgm:pt>
  </dgm:ptLst>
  <dgm:cxnLst>
    <dgm:cxn modelId="{66943C06-2A28-4CCE-9F58-837F558F7C11}" type="presOf" srcId="{5F3B8CF7-0F7D-4037-B5B7-766F34AE74CE}" destId="{A0BC6724-5C2D-4346-AF3E-AC6BA698E10C}" srcOrd="1" destOrd="0" presId="urn:microsoft.com/office/officeart/2005/8/layout/radial5"/>
    <dgm:cxn modelId="{B744F50A-C9B0-4730-ADA9-C39DDEDDC25D}" type="presOf" srcId="{682BD582-B44F-422E-BBC1-C9CA2198F63D}" destId="{3E85F245-1490-4063-872E-3A257F302D99}" srcOrd="0" destOrd="0" presId="urn:microsoft.com/office/officeart/2005/8/layout/radial5"/>
    <dgm:cxn modelId="{9F29025E-DBC1-4B4E-BB82-3DEB273B5A2E}" srcId="{1C81B1EF-E348-4A9E-B45F-72CFE6EB95FF}" destId="{682BD582-B44F-422E-BBC1-C9CA2198F63D}" srcOrd="0" destOrd="0" parTransId="{B03E693F-6266-4C49-89A7-B890D0B7FC5D}" sibTransId="{5109F3E0-5467-4627-916A-989E35D773BA}"/>
    <dgm:cxn modelId="{5F31CE4C-296E-4B97-BA74-DC4888EC923F}" type="presOf" srcId="{5F3B8CF7-0F7D-4037-B5B7-766F34AE74CE}" destId="{C597E3AA-AC7D-41A9-86B4-667E6BE9B5AC}" srcOrd="0" destOrd="0" presId="urn:microsoft.com/office/officeart/2005/8/layout/radial5"/>
    <dgm:cxn modelId="{2BC51D6E-E321-46A3-8DAD-C5ABC185EE63}" type="presOf" srcId="{B03E693F-6266-4C49-89A7-B890D0B7FC5D}" destId="{93B8079F-AC24-402D-8138-214C7E5774C8}" srcOrd="1" destOrd="0" presId="urn:microsoft.com/office/officeart/2005/8/layout/radial5"/>
    <dgm:cxn modelId="{E3AD5972-0B85-4FD0-95ED-53064E6EB528}" srcId="{77E0CE52-1ADA-45B1-949E-0078FF0F646B}" destId="{1C81B1EF-E348-4A9E-B45F-72CFE6EB95FF}" srcOrd="0" destOrd="0" parTransId="{70F5509B-985A-44FF-BF16-6799FDD0E923}" sibTransId="{1E13C1A3-14BA-483A-82B3-A8417F80E810}"/>
    <dgm:cxn modelId="{6370FC78-6164-42D3-819A-F8EC9A8862B4}" type="presOf" srcId="{B03E693F-6266-4C49-89A7-B890D0B7FC5D}" destId="{6F29107F-35FD-4EB6-8B94-AD3EB3B363F0}" srcOrd="0" destOrd="0" presId="urn:microsoft.com/office/officeart/2005/8/layout/radial5"/>
    <dgm:cxn modelId="{8E9DAC86-C2C3-4C58-A9D0-3EF2B789CB8D}" type="presOf" srcId="{77E0CE52-1ADA-45B1-949E-0078FF0F646B}" destId="{61A87111-31DB-43EE-97A8-9679805734AD}" srcOrd="0" destOrd="0" presId="urn:microsoft.com/office/officeart/2005/8/layout/radial5"/>
    <dgm:cxn modelId="{B4FDAE91-35E7-4E24-B781-A6DED7EBA25C}" type="presOf" srcId="{4F91F33D-D25F-4BFA-B2E8-DD47CCF73CE5}" destId="{5EC2B64C-5D11-490B-A77C-4293AD0F708B}" srcOrd="0" destOrd="0" presId="urn:microsoft.com/office/officeart/2005/8/layout/radial5"/>
    <dgm:cxn modelId="{41854BD5-5D80-44D5-B0EB-EE7C02B3F8D8}" srcId="{1C81B1EF-E348-4A9E-B45F-72CFE6EB95FF}" destId="{4F91F33D-D25F-4BFA-B2E8-DD47CCF73CE5}" srcOrd="1" destOrd="0" parTransId="{5F3B8CF7-0F7D-4037-B5B7-766F34AE74CE}" sibTransId="{46738B5B-1629-4B63-9D4A-60B61A6FF8FC}"/>
    <dgm:cxn modelId="{A2388AE9-FD9E-4E87-976A-05A431215962}" type="presOf" srcId="{1C81B1EF-E348-4A9E-B45F-72CFE6EB95FF}" destId="{AA39A157-8AEC-4993-8612-52D81D04A289}" srcOrd="0" destOrd="0" presId="urn:microsoft.com/office/officeart/2005/8/layout/radial5"/>
    <dgm:cxn modelId="{8BDA1F6C-FB19-4316-873F-DDF4DCE327B8}" type="presParOf" srcId="{61A87111-31DB-43EE-97A8-9679805734AD}" destId="{AA39A157-8AEC-4993-8612-52D81D04A289}" srcOrd="0" destOrd="0" presId="urn:microsoft.com/office/officeart/2005/8/layout/radial5"/>
    <dgm:cxn modelId="{F6ABC1DC-C6A1-400F-A254-680B8EBAD383}" type="presParOf" srcId="{61A87111-31DB-43EE-97A8-9679805734AD}" destId="{6F29107F-35FD-4EB6-8B94-AD3EB3B363F0}" srcOrd="1" destOrd="0" presId="urn:microsoft.com/office/officeart/2005/8/layout/radial5"/>
    <dgm:cxn modelId="{E6A28913-97BF-4831-9648-53DCFCCC50CA}" type="presParOf" srcId="{6F29107F-35FD-4EB6-8B94-AD3EB3B363F0}" destId="{93B8079F-AC24-402D-8138-214C7E5774C8}" srcOrd="0" destOrd="0" presId="urn:microsoft.com/office/officeart/2005/8/layout/radial5"/>
    <dgm:cxn modelId="{CFFBAA54-6BEF-4048-A9CA-16A7E9C2AFA3}" type="presParOf" srcId="{61A87111-31DB-43EE-97A8-9679805734AD}" destId="{3E85F245-1490-4063-872E-3A257F302D99}" srcOrd="2" destOrd="0" presId="urn:microsoft.com/office/officeart/2005/8/layout/radial5"/>
    <dgm:cxn modelId="{E47F8118-39F9-4D87-853A-5984D76471A1}" type="presParOf" srcId="{61A87111-31DB-43EE-97A8-9679805734AD}" destId="{C597E3AA-AC7D-41A9-86B4-667E6BE9B5AC}" srcOrd="3" destOrd="0" presId="urn:microsoft.com/office/officeart/2005/8/layout/radial5"/>
    <dgm:cxn modelId="{F048320A-E260-4FDF-A719-5312E9B001B1}" type="presParOf" srcId="{C597E3AA-AC7D-41A9-86B4-667E6BE9B5AC}" destId="{A0BC6724-5C2D-4346-AF3E-AC6BA698E10C}" srcOrd="0" destOrd="0" presId="urn:microsoft.com/office/officeart/2005/8/layout/radial5"/>
    <dgm:cxn modelId="{09DE69A5-BBB9-4118-B30A-30EB1D7927E8}" type="presParOf" srcId="{61A87111-31DB-43EE-97A8-9679805734AD}" destId="{5EC2B64C-5D11-490B-A77C-4293AD0F708B}" srcOrd="4" destOrd="0" presId="urn:microsoft.com/office/officeart/2005/8/layout/radial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937F56C-1CB6-4814-AA54-E9B76254EFB3}"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en-GB"/>
        </a:p>
      </dgm:t>
    </dgm:pt>
    <dgm:pt modelId="{ABC92807-4B17-4C48-BDBB-3196D12AA678}">
      <dgm:prSet phldrT="[Text]"/>
      <dgm:spPr/>
      <dgm:t>
        <a:bodyPr/>
        <a:lstStyle/>
        <a:p>
          <a:r>
            <a:rPr lang="en-GB" dirty="0">
              <a:solidFill>
                <a:schemeClr val="tx1"/>
              </a:solidFill>
            </a:rPr>
            <a:t>Knowledge generation (Research)</a:t>
          </a:r>
        </a:p>
      </dgm:t>
    </dgm:pt>
    <dgm:pt modelId="{1BCD7D20-9D5A-45D8-85E5-74E77DB1646F}" type="parTrans" cxnId="{7A8CE62F-3199-466C-924A-BB1E6BFC5CB6}">
      <dgm:prSet/>
      <dgm:spPr/>
      <dgm:t>
        <a:bodyPr/>
        <a:lstStyle/>
        <a:p>
          <a:endParaRPr lang="en-GB"/>
        </a:p>
      </dgm:t>
    </dgm:pt>
    <dgm:pt modelId="{B85B6FC3-F99B-4108-9425-BE5B693C2234}" type="sibTrans" cxnId="{7A8CE62F-3199-466C-924A-BB1E6BFC5CB6}">
      <dgm:prSet/>
      <dgm:spPr/>
      <dgm:t>
        <a:bodyPr/>
        <a:lstStyle/>
        <a:p>
          <a:endParaRPr lang="en-GB"/>
        </a:p>
      </dgm:t>
    </dgm:pt>
    <dgm:pt modelId="{0E4329E4-7E27-4A0A-BE40-CFE5B9AA95CD}">
      <dgm:prSet phldrT="[Text]"/>
      <dgm:spPr/>
      <dgm:t>
        <a:bodyPr/>
        <a:lstStyle/>
        <a:p>
          <a:r>
            <a:rPr lang="en-GB" dirty="0">
              <a:solidFill>
                <a:schemeClr val="tx1"/>
              </a:solidFill>
            </a:rPr>
            <a:t>Knowledge dissemination (Teaching)</a:t>
          </a:r>
        </a:p>
      </dgm:t>
    </dgm:pt>
    <dgm:pt modelId="{2E134494-6713-4077-B169-BEE632C33ACF}" type="parTrans" cxnId="{8A66BFA3-9E75-4879-9806-2C315D5E74FF}">
      <dgm:prSet/>
      <dgm:spPr/>
      <dgm:t>
        <a:bodyPr/>
        <a:lstStyle/>
        <a:p>
          <a:endParaRPr lang="en-GB"/>
        </a:p>
      </dgm:t>
    </dgm:pt>
    <dgm:pt modelId="{67BF64CD-8782-4C8A-8E1A-C3885643972F}" type="sibTrans" cxnId="{8A66BFA3-9E75-4879-9806-2C315D5E74FF}">
      <dgm:prSet/>
      <dgm:spPr/>
      <dgm:t>
        <a:bodyPr/>
        <a:lstStyle/>
        <a:p>
          <a:endParaRPr lang="en-GB"/>
        </a:p>
      </dgm:t>
    </dgm:pt>
    <dgm:pt modelId="{5460B296-EC04-4E82-BCD2-6A418EC9494A}" type="pres">
      <dgm:prSet presAssocID="{8937F56C-1CB6-4814-AA54-E9B76254EFB3}" presName="compositeShape" presStyleCnt="0">
        <dgm:presLayoutVars>
          <dgm:chMax val="2"/>
          <dgm:dir/>
          <dgm:resizeHandles val="exact"/>
        </dgm:presLayoutVars>
      </dgm:prSet>
      <dgm:spPr/>
    </dgm:pt>
    <dgm:pt modelId="{3687446D-B912-4064-8359-694AE406899C}" type="pres">
      <dgm:prSet presAssocID="{8937F56C-1CB6-4814-AA54-E9B76254EFB3}" presName="ribbon" presStyleLbl="node1" presStyleIdx="0" presStyleCnt="1"/>
      <dgm:spPr>
        <a:solidFill>
          <a:schemeClr val="bg1">
            <a:lumMod val="95000"/>
            <a:alpha val="92000"/>
          </a:schemeClr>
        </a:solidFill>
        <a:ln>
          <a:solidFill>
            <a:schemeClr val="tx1"/>
          </a:solidFill>
        </a:ln>
      </dgm:spPr>
    </dgm:pt>
    <dgm:pt modelId="{F30B40FA-D12C-49BC-9545-C0ADF0303289}" type="pres">
      <dgm:prSet presAssocID="{8937F56C-1CB6-4814-AA54-E9B76254EFB3}" presName="leftArrowText" presStyleLbl="node1" presStyleIdx="0" presStyleCnt="1">
        <dgm:presLayoutVars>
          <dgm:chMax val="0"/>
          <dgm:bulletEnabled val="1"/>
        </dgm:presLayoutVars>
      </dgm:prSet>
      <dgm:spPr/>
    </dgm:pt>
    <dgm:pt modelId="{0E256617-9F74-472D-8491-98050B37AFC6}" type="pres">
      <dgm:prSet presAssocID="{8937F56C-1CB6-4814-AA54-E9B76254EFB3}" presName="rightArrowText" presStyleLbl="node1" presStyleIdx="0" presStyleCnt="1">
        <dgm:presLayoutVars>
          <dgm:chMax val="0"/>
          <dgm:bulletEnabled val="1"/>
        </dgm:presLayoutVars>
      </dgm:prSet>
      <dgm:spPr/>
    </dgm:pt>
  </dgm:ptLst>
  <dgm:cxnLst>
    <dgm:cxn modelId="{619F5A29-D09C-4000-9C70-35A06CD5EBDB}" type="presOf" srcId="{8937F56C-1CB6-4814-AA54-E9B76254EFB3}" destId="{5460B296-EC04-4E82-BCD2-6A418EC9494A}" srcOrd="0" destOrd="0" presId="urn:microsoft.com/office/officeart/2005/8/layout/arrow6"/>
    <dgm:cxn modelId="{7A8CE62F-3199-466C-924A-BB1E6BFC5CB6}" srcId="{8937F56C-1CB6-4814-AA54-E9B76254EFB3}" destId="{ABC92807-4B17-4C48-BDBB-3196D12AA678}" srcOrd="0" destOrd="0" parTransId="{1BCD7D20-9D5A-45D8-85E5-74E77DB1646F}" sibTransId="{B85B6FC3-F99B-4108-9425-BE5B693C2234}"/>
    <dgm:cxn modelId="{CC7EA246-1F0F-4391-BBEB-F597618AFE89}" type="presOf" srcId="{ABC92807-4B17-4C48-BDBB-3196D12AA678}" destId="{F30B40FA-D12C-49BC-9545-C0ADF0303289}" srcOrd="0" destOrd="0" presId="urn:microsoft.com/office/officeart/2005/8/layout/arrow6"/>
    <dgm:cxn modelId="{25F2078C-3596-4FC9-8734-2642BB021AFD}" type="presOf" srcId="{0E4329E4-7E27-4A0A-BE40-CFE5B9AA95CD}" destId="{0E256617-9F74-472D-8491-98050B37AFC6}" srcOrd="0" destOrd="0" presId="urn:microsoft.com/office/officeart/2005/8/layout/arrow6"/>
    <dgm:cxn modelId="{8A66BFA3-9E75-4879-9806-2C315D5E74FF}" srcId="{8937F56C-1CB6-4814-AA54-E9B76254EFB3}" destId="{0E4329E4-7E27-4A0A-BE40-CFE5B9AA95CD}" srcOrd="1" destOrd="0" parTransId="{2E134494-6713-4077-B169-BEE632C33ACF}" sibTransId="{67BF64CD-8782-4C8A-8E1A-C3885643972F}"/>
    <dgm:cxn modelId="{CD296FF2-B90F-408C-B6C0-65542346B505}" type="presParOf" srcId="{5460B296-EC04-4E82-BCD2-6A418EC9494A}" destId="{3687446D-B912-4064-8359-694AE406899C}" srcOrd="0" destOrd="0" presId="urn:microsoft.com/office/officeart/2005/8/layout/arrow6"/>
    <dgm:cxn modelId="{ED1E568D-4EC6-4415-8EA7-088241D02435}" type="presParOf" srcId="{5460B296-EC04-4E82-BCD2-6A418EC9494A}" destId="{F30B40FA-D12C-49BC-9545-C0ADF0303289}" srcOrd="1" destOrd="0" presId="urn:microsoft.com/office/officeart/2005/8/layout/arrow6"/>
    <dgm:cxn modelId="{ADE74574-26E0-4E2A-B70B-8822377D9C52}" type="presParOf" srcId="{5460B296-EC04-4E82-BCD2-6A418EC9494A}" destId="{0E256617-9F74-472D-8491-98050B37AFC6}" srcOrd="2" destOrd="0" presId="urn:microsoft.com/office/officeart/2005/8/layout/arrow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06785B2-83FC-4523-BA16-4F7BCDC5481C}" type="doc">
      <dgm:prSet loTypeId="urn:microsoft.com/office/officeart/2005/8/layout/venn1" loCatId="relationship" qsTypeId="urn:microsoft.com/office/officeart/2005/8/quickstyle/simple1" qsCatId="simple" csTypeId="urn:microsoft.com/office/officeart/2005/8/colors/accent1_2" csCatId="accent1" phldr="1"/>
      <dgm:spPr/>
    </dgm:pt>
    <dgm:pt modelId="{FB383130-F0AB-43F4-BC9E-D129F6ABA450}">
      <dgm:prSet phldrT="[Text]"/>
      <dgm:spPr>
        <a:noFill/>
        <a:ln w="19050"/>
      </dgm:spPr>
      <dgm:t>
        <a:bodyPr/>
        <a:lstStyle/>
        <a:p>
          <a:r>
            <a:rPr lang="en-GB" b="1" dirty="0"/>
            <a:t>Research</a:t>
          </a:r>
        </a:p>
      </dgm:t>
    </dgm:pt>
    <dgm:pt modelId="{028429DA-781B-492A-9C60-988FC60DFACD}" type="parTrans" cxnId="{58811C32-C7E0-46E1-9293-062075C121E1}">
      <dgm:prSet/>
      <dgm:spPr/>
      <dgm:t>
        <a:bodyPr/>
        <a:lstStyle/>
        <a:p>
          <a:endParaRPr lang="en-GB" b="1"/>
        </a:p>
      </dgm:t>
    </dgm:pt>
    <dgm:pt modelId="{4E981148-F8C6-4369-83DD-7DD3BBB22030}" type="sibTrans" cxnId="{58811C32-C7E0-46E1-9293-062075C121E1}">
      <dgm:prSet/>
      <dgm:spPr/>
      <dgm:t>
        <a:bodyPr/>
        <a:lstStyle/>
        <a:p>
          <a:endParaRPr lang="en-GB" b="1"/>
        </a:p>
      </dgm:t>
    </dgm:pt>
    <dgm:pt modelId="{5B915340-E98A-46B7-B2C2-6742DDFECE40}">
      <dgm:prSet phldrT="[Text]"/>
      <dgm:spPr>
        <a:noFill/>
        <a:ln w="19050"/>
      </dgm:spPr>
      <dgm:t>
        <a:bodyPr/>
        <a:lstStyle/>
        <a:p>
          <a:r>
            <a:rPr lang="en-GB" b="1" dirty="0"/>
            <a:t>Teaching</a:t>
          </a:r>
        </a:p>
      </dgm:t>
    </dgm:pt>
    <dgm:pt modelId="{33413B88-07A2-4C9F-BAA0-5930C613CBA9}" type="parTrans" cxnId="{CEDADA53-B525-47D9-8703-1503567025AE}">
      <dgm:prSet/>
      <dgm:spPr/>
      <dgm:t>
        <a:bodyPr/>
        <a:lstStyle/>
        <a:p>
          <a:endParaRPr lang="en-GB" b="1"/>
        </a:p>
      </dgm:t>
    </dgm:pt>
    <dgm:pt modelId="{CF1A8964-1DE3-439A-99EA-D0B00AD1A199}" type="sibTrans" cxnId="{CEDADA53-B525-47D9-8703-1503567025AE}">
      <dgm:prSet/>
      <dgm:spPr/>
      <dgm:t>
        <a:bodyPr/>
        <a:lstStyle/>
        <a:p>
          <a:endParaRPr lang="en-GB" b="1"/>
        </a:p>
      </dgm:t>
    </dgm:pt>
    <dgm:pt modelId="{C5B90263-ABB0-4E46-834D-B1A898250C81}">
      <dgm:prSet phldrT="[Text]"/>
      <dgm:spPr>
        <a:noFill/>
        <a:ln w="19050"/>
      </dgm:spPr>
      <dgm:t>
        <a:bodyPr/>
        <a:lstStyle/>
        <a:p>
          <a:r>
            <a:rPr lang="en-GB" b="1" dirty="0"/>
            <a:t>Service/Engagement</a:t>
          </a:r>
        </a:p>
      </dgm:t>
    </dgm:pt>
    <dgm:pt modelId="{DF019657-A525-46D6-9E96-E44B8311A462}" type="parTrans" cxnId="{A63228C5-15AC-485D-9EEC-AD40A88289A0}">
      <dgm:prSet/>
      <dgm:spPr/>
      <dgm:t>
        <a:bodyPr/>
        <a:lstStyle/>
        <a:p>
          <a:endParaRPr lang="en-GB" b="1"/>
        </a:p>
      </dgm:t>
    </dgm:pt>
    <dgm:pt modelId="{F3AD6AB4-EC28-4978-B0BE-B5D04CBA995D}" type="sibTrans" cxnId="{A63228C5-15AC-485D-9EEC-AD40A88289A0}">
      <dgm:prSet/>
      <dgm:spPr/>
      <dgm:t>
        <a:bodyPr/>
        <a:lstStyle/>
        <a:p>
          <a:endParaRPr lang="en-GB" b="1"/>
        </a:p>
      </dgm:t>
    </dgm:pt>
    <dgm:pt modelId="{AF24F5BF-5A70-457F-9E53-C9A345F2D78E}">
      <dgm:prSet phldrT="[Text]"/>
      <dgm:spPr>
        <a:noFill/>
        <a:ln w="19050"/>
      </dgm:spPr>
      <dgm:t>
        <a:bodyPr/>
        <a:lstStyle/>
        <a:p>
          <a:r>
            <a:rPr lang="en-GB" b="1" dirty="0"/>
            <a:t>Knowledge exchange</a:t>
          </a:r>
        </a:p>
      </dgm:t>
    </dgm:pt>
    <dgm:pt modelId="{33D08FFE-46C2-4AC8-83CF-6F16A3696204}" type="parTrans" cxnId="{345D1DBA-CB1A-404A-8592-E0539F65C313}">
      <dgm:prSet/>
      <dgm:spPr/>
      <dgm:t>
        <a:bodyPr/>
        <a:lstStyle/>
        <a:p>
          <a:endParaRPr lang="en-GB" b="1"/>
        </a:p>
      </dgm:t>
    </dgm:pt>
    <dgm:pt modelId="{7BCDADCA-7CEB-4261-A272-E8289A32AB94}" type="sibTrans" cxnId="{345D1DBA-CB1A-404A-8592-E0539F65C313}">
      <dgm:prSet/>
      <dgm:spPr/>
      <dgm:t>
        <a:bodyPr/>
        <a:lstStyle/>
        <a:p>
          <a:endParaRPr lang="en-GB" b="1"/>
        </a:p>
      </dgm:t>
    </dgm:pt>
    <dgm:pt modelId="{0AF04315-C2E1-4FD4-860D-8002869F434D}" type="pres">
      <dgm:prSet presAssocID="{606785B2-83FC-4523-BA16-4F7BCDC5481C}" presName="compositeShape" presStyleCnt="0">
        <dgm:presLayoutVars>
          <dgm:chMax val="7"/>
          <dgm:dir/>
          <dgm:resizeHandles val="exact"/>
        </dgm:presLayoutVars>
      </dgm:prSet>
      <dgm:spPr/>
    </dgm:pt>
    <dgm:pt modelId="{5794A3FD-B309-431F-B969-21ACF7DA32FF}" type="pres">
      <dgm:prSet presAssocID="{FB383130-F0AB-43F4-BC9E-D129F6ABA450}" presName="circ1" presStyleLbl="vennNode1" presStyleIdx="0" presStyleCnt="4"/>
      <dgm:spPr/>
    </dgm:pt>
    <dgm:pt modelId="{CE2024F5-1FEA-4E20-8D99-B55377AFD85B}" type="pres">
      <dgm:prSet presAssocID="{FB383130-F0AB-43F4-BC9E-D129F6ABA450}" presName="circ1Tx" presStyleLbl="revTx" presStyleIdx="0" presStyleCnt="0">
        <dgm:presLayoutVars>
          <dgm:chMax val="0"/>
          <dgm:chPref val="0"/>
          <dgm:bulletEnabled val="1"/>
        </dgm:presLayoutVars>
      </dgm:prSet>
      <dgm:spPr/>
    </dgm:pt>
    <dgm:pt modelId="{DB965325-6F8F-48E5-B76C-140908DE5953}" type="pres">
      <dgm:prSet presAssocID="{5B915340-E98A-46B7-B2C2-6742DDFECE40}" presName="circ2" presStyleLbl="vennNode1" presStyleIdx="1" presStyleCnt="4"/>
      <dgm:spPr/>
    </dgm:pt>
    <dgm:pt modelId="{86556B96-27BF-458C-93E9-7DD81CBBBF21}" type="pres">
      <dgm:prSet presAssocID="{5B915340-E98A-46B7-B2C2-6742DDFECE40}" presName="circ2Tx" presStyleLbl="revTx" presStyleIdx="0" presStyleCnt="0">
        <dgm:presLayoutVars>
          <dgm:chMax val="0"/>
          <dgm:chPref val="0"/>
          <dgm:bulletEnabled val="1"/>
        </dgm:presLayoutVars>
      </dgm:prSet>
      <dgm:spPr/>
    </dgm:pt>
    <dgm:pt modelId="{747D080C-986C-4BD8-8832-9ADE793A0482}" type="pres">
      <dgm:prSet presAssocID="{C5B90263-ABB0-4E46-834D-B1A898250C81}" presName="circ3" presStyleLbl="vennNode1" presStyleIdx="2" presStyleCnt="4"/>
      <dgm:spPr/>
    </dgm:pt>
    <dgm:pt modelId="{A0E38446-B182-4AA7-88E7-84CBFFEE8481}" type="pres">
      <dgm:prSet presAssocID="{C5B90263-ABB0-4E46-834D-B1A898250C81}" presName="circ3Tx" presStyleLbl="revTx" presStyleIdx="0" presStyleCnt="0">
        <dgm:presLayoutVars>
          <dgm:chMax val="0"/>
          <dgm:chPref val="0"/>
          <dgm:bulletEnabled val="1"/>
        </dgm:presLayoutVars>
      </dgm:prSet>
      <dgm:spPr/>
    </dgm:pt>
    <dgm:pt modelId="{812AD606-369B-4AEE-A489-95EC2F8A6C56}" type="pres">
      <dgm:prSet presAssocID="{AF24F5BF-5A70-457F-9E53-C9A345F2D78E}" presName="circ4" presStyleLbl="vennNode1" presStyleIdx="3" presStyleCnt="4"/>
      <dgm:spPr/>
    </dgm:pt>
    <dgm:pt modelId="{1321B576-4CCA-42A2-A370-CE344C05E614}" type="pres">
      <dgm:prSet presAssocID="{AF24F5BF-5A70-457F-9E53-C9A345F2D78E}" presName="circ4Tx" presStyleLbl="revTx" presStyleIdx="0" presStyleCnt="0">
        <dgm:presLayoutVars>
          <dgm:chMax val="0"/>
          <dgm:chPref val="0"/>
          <dgm:bulletEnabled val="1"/>
        </dgm:presLayoutVars>
      </dgm:prSet>
      <dgm:spPr/>
    </dgm:pt>
  </dgm:ptLst>
  <dgm:cxnLst>
    <dgm:cxn modelId="{BE50FD05-40B0-4929-947D-5999BE32BABE}" type="presOf" srcId="{606785B2-83FC-4523-BA16-4F7BCDC5481C}" destId="{0AF04315-C2E1-4FD4-860D-8002869F434D}" srcOrd="0" destOrd="0" presId="urn:microsoft.com/office/officeart/2005/8/layout/venn1"/>
    <dgm:cxn modelId="{5B6D060C-9250-4A61-BE2F-7DB979E73FC2}" type="presOf" srcId="{AF24F5BF-5A70-457F-9E53-C9A345F2D78E}" destId="{1321B576-4CCA-42A2-A370-CE344C05E614}" srcOrd="1" destOrd="0" presId="urn:microsoft.com/office/officeart/2005/8/layout/venn1"/>
    <dgm:cxn modelId="{FBC5DA24-1F70-43F5-A75D-4A128C592FAB}" type="presOf" srcId="{C5B90263-ABB0-4E46-834D-B1A898250C81}" destId="{747D080C-986C-4BD8-8832-9ADE793A0482}" srcOrd="0" destOrd="0" presId="urn:microsoft.com/office/officeart/2005/8/layout/venn1"/>
    <dgm:cxn modelId="{1FD0B331-E41F-4BE4-AC5F-ADFF9E93B2FC}" type="presOf" srcId="{C5B90263-ABB0-4E46-834D-B1A898250C81}" destId="{A0E38446-B182-4AA7-88E7-84CBFFEE8481}" srcOrd="1" destOrd="0" presId="urn:microsoft.com/office/officeart/2005/8/layout/venn1"/>
    <dgm:cxn modelId="{58811C32-C7E0-46E1-9293-062075C121E1}" srcId="{606785B2-83FC-4523-BA16-4F7BCDC5481C}" destId="{FB383130-F0AB-43F4-BC9E-D129F6ABA450}" srcOrd="0" destOrd="0" parTransId="{028429DA-781B-492A-9C60-988FC60DFACD}" sibTransId="{4E981148-F8C6-4369-83DD-7DD3BBB22030}"/>
    <dgm:cxn modelId="{DD16B973-B426-4653-A01E-5726CE7BFBD4}" type="presOf" srcId="{FB383130-F0AB-43F4-BC9E-D129F6ABA450}" destId="{CE2024F5-1FEA-4E20-8D99-B55377AFD85B}" srcOrd="1" destOrd="0" presId="urn:microsoft.com/office/officeart/2005/8/layout/venn1"/>
    <dgm:cxn modelId="{CEDADA53-B525-47D9-8703-1503567025AE}" srcId="{606785B2-83FC-4523-BA16-4F7BCDC5481C}" destId="{5B915340-E98A-46B7-B2C2-6742DDFECE40}" srcOrd="1" destOrd="0" parTransId="{33413B88-07A2-4C9F-BAA0-5930C613CBA9}" sibTransId="{CF1A8964-1DE3-439A-99EA-D0B00AD1A199}"/>
    <dgm:cxn modelId="{B7CD4076-2444-45B9-9379-A3FFFEF43F8F}" type="presOf" srcId="{FB383130-F0AB-43F4-BC9E-D129F6ABA450}" destId="{5794A3FD-B309-431F-B969-21ACF7DA32FF}" srcOrd="0" destOrd="0" presId="urn:microsoft.com/office/officeart/2005/8/layout/venn1"/>
    <dgm:cxn modelId="{B29E549C-2777-4F29-8C44-DCE72EC7F3C6}" type="presOf" srcId="{5B915340-E98A-46B7-B2C2-6742DDFECE40}" destId="{86556B96-27BF-458C-93E9-7DD81CBBBF21}" srcOrd="1" destOrd="0" presId="urn:microsoft.com/office/officeart/2005/8/layout/venn1"/>
    <dgm:cxn modelId="{CB11D4A9-AE45-4168-A29B-45D700F220E6}" type="presOf" srcId="{AF24F5BF-5A70-457F-9E53-C9A345F2D78E}" destId="{812AD606-369B-4AEE-A489-95EC2F8A6C56}" srcOrd="0" destOrd="0" presId="urn:microsoft.com/office/officeart/2005/8/layout/venn1"/>
    <dgm:cxn modelId="{345D1DBA-CB1A-404A-8592-E0539F65C313}" srcId="{606785B2-83FC-4523-BA16-4F7BCDC5481C}" destId="{AF24F5BF-5A70-457F-9E53-C9A345F2D78E}" srcOrd="3" destOrd="0" parTransId="{33D08FFE-46C2-4AC8-83CF-6F16A3696204}" sibTransId="{7BCDADCA-7CEB-4261-A272-E8289A32AB94}"/>
    <dgm:cxn modelId="{A63228C5-15AC-485D-9EEC-AD40A88289A0}" srcId="{606785B2-83FC-4523-BA16-4F7BCDC5481C}" destId="{C5B90263-ABB0-4E46-834D-B1A898250C81}" srcOrd="2" destOrd="0" parTransId="{DF019657-A525-46D6-9E96-E44B8311A462}" sibTransId="{F3AD6AB4-EC28-4978-B0BE-B5D04CBA995D}"/>
    <dgm:cxn modelId="{3AD430D1-5EF4-4FDA-9C30-21AD5C6377E0}" type="presOf" srcId="{5B915340-E98A-46B7-B2C2-6742DDFECE40}" destId="{DB965325-6F8F-48E5-B76C-140908DE5953}" srcOrd="0" destOrd="0" presId="urn:microsoft.com/office/officeart/2005/8/layout/venn1"/>
    <dgm:cxn modelId="{945E499E-72CD-4872-9E3E-F3CC11755B5F}" type="presParOf" srcId="{0AF04315-C2E1-4FD4-860D-8002869F434D}" destId="{5794A3FD-B309-431F-B969-21ACF7DA32FF}" srcOrd="0" destOrd="0" presId="urn:microsoft.com/office/officeart/2005/8/layout/venn1"/>
    <dgm:cxn modelId="{F679F77D-A0DA-48E5-9CA7-05ADFFC6A8AE}" type="presParOf" srcId="{0AF04315-C2E1-4FD4-860D-8002869F434D}" destId="{CE2024F5-1FEA-4E20-8D99-B55377AFD85B}" srcOrd="1" destOrd="0" presId="urn:microsoft.com/office/officeart/2005/8/layout/venn1"/>
    <dgm:cxn modelId="{042DCD70-2BED-4C67-8A3C-A32DF7218D71}" type="presParOf" srcId="{0AF04315-C2E1-4FD4-860D-8002869F434D}" destId="{DB965325-6F8F-48E5-B76C-140908DE5953}" srcOrd="2" destOrd="0" presId="urn:microsoft.com/office/officeart/2005/8/layout/venn1"/>
    <dgm:cxn modelId="{3546F453-E9B5-4316-A4E2-AA3B86925B9A}" type="presParOf" srcId="{0AF04315-C2E1-4FD4-860D-8002869F434D}" destId="{86556B96-27BF-458C-93E9-7DD81CBBBF21}" srcOrd="3" destOrd="0" presId="urn:microsoft.com/office/officeart/2005/8/layout/venn1"/>
    <dgm:cxn modelId="{23B54471-6898-433B-A418-CECF7F8EDAB1}" type="presParOf" srcId="{0AF04315-C2E1-4FD4-860D-8002869F434D}" destId="{747D080C-986C-4BD8-8832-9ADE793A0482}" srcOrd="4" destOrd="0" presId="urn:microsoft.com/office/officeart/2005/8/layout/venn1"/>
    <dgm:cxn modelId="{9EB5F3D3-E79A-484D-8AB2-01F1A7DA6A13}" type="presParOf" srcId="{0AF04315-C2E1-4FD4-860D-8002869F434D}" destId="{A0E38446-B182-4AA7-88E7-84CBFFEE8481}" srcOrd="5" destOrd="0" presId="urn:microsoft.com/office/officeart/2005/8/layout/venn1"/>
    <dgm:cxn modelId="{788A02C0-046A-4E49-B5A2-1F1584268CD1}" type="presParOf" srcId="{0AF04315-C2E1-4FD4-860D-8002869F434D}" destId="{812AD606-369B-4AEE-A489-95EC2F8A6C56}" srcOrd="6" destOrd="0" presId="urn:microsoft.com/office/officeart/2005/8/layout/venn1"/>
    <dgm:cxn modelId="{0E97009E-02B0-425E-875F-43CC8C870966}" type="presParOf" srcId="{0AF04315-C2E1-4FD4-860D-8002869F434D}" destId="{1321B576-4CCA-42A2-A370-CE344C05E61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06785B2-83FC-4523-BA16-4F7BCDC5481C}" type="doc">
      <dgm:prSet loTypeId="urn:microsoft.com/office/officeart/2005/8/layout/venn1" loCatId="relationship" qsTypeId="urn:microsoft.com/office/officeart/2005/8/quickstyle/simple1" qsCatId="simple" csTypeId="urn:microsoft.com/office/officeart/2005/8/colors/accent1_2" csCatId="accent1" phldr="1"/>
      <dgm:spPr/>
    </dgm:pt>
    <dgm:pt modelId="{FB383130-F0AB-43F4-BC9E-D129F6ABA450}">
      <dgm:prSet phldrT="[Text]"/>
      <dgm:spPr>
        <a:solidFill>
          <a:schemeClr val="bg1">
            <a:lumMod val="95000"/>
          </a:schemeClr>
        </a:solidFill>
        <a:ln w="19050"/>
      </dgm:spPr>
      <dgm:t>
        <a:bodyPr/>
        <a:lstStyle/>
        <a:p>
          <a:r>
            <a:rPr lang="en-GB" b="1" dirty="0"/>
            <a:t>Research</a:t>
          </a:r>
        </a:p>
      </dgm:t>
    </dgm:pt>
    <dgm:pt modelId="{028429DA-781B-492A-9C60-988FC60DFACD}" type="parTrans" cxnId="{58811C32-C7E0-46E1-9293-062075C121E1}">
      <dgm:prSet/>
      <dgm:spPr/>
      <dgm:t>
        <a:bodyPr/>
        <a:lstStyle/>
        <a:p>
          <a:endParaRPr lang="en-GB" b="1"/>
        </a:p>
      </dgm:t>
    </dgm:pt>
    <dgm:pt modelId="{4E981148-F8C6-4369-83DD-7DD3BBB22030}" type="sibTrans" cxnId="{58811C32-C7E0-46E1-9293-062075C121E1}">
      <dgm:prSet/>
      <dgm:spPr/>
      <dgm:t>
        <a:bodyPr/>
        <a:lstStyle/>
        <a:p>
          <a:endParaRPr lang="en-GB" b="1"/>
        </a:p>
      </dgm:t>
    </dgm:pt>
    <dgm:pt modelId="{5B915340-E98A-46B7-B2C2-6742DDFECE40}">
      <dgm:prSet phldrT="[Text]"/>
      <dgm:spPr>
        <a:noFill/>
        <a:ln w="19050">
          <a:solidFill>
            <a:schemeClr val="bg1">
              <a:lumMod val="95000"/>
            </a:schemeClr>
          </a:solidFill>
        </a:ln>
      </dgm:spPr>
      <dgm:t>
        <a:bodyPr/>
        <a:lstStyle/>
        <a:p>
          <a:r>
            <a:rPr lang="en-GB" b="1" dirty="0"/>
            <a:t>Teaching</a:t>
          </a:r>
        </a:p>
      </dgm:t>
    </dgm:pt>
    <dgm:pt modelId="{33413B88-07A2-4C9F-BAA0-5930C613CBA9}" type="parTrans" cxnId="{CEDADA53-B525-47D9-8703-1503567025AE}">
      <dgm:prSet/>
      <dgm:spPr/>
      <dgm:t>
        <a:bodyPr/>
        <a:lstStyle/>
        <a:p>
          <a:endParaRPr lang="en-GB" b="1"/>
        </a:p>
      </dgm:t>
    </dgm:pt>
    <dgm:pt modelId="{CF1A8964-1DE3-439A-99EA-D0B00AD1A199}" type="sibTrans" cxnId="{CEDADA53-B525-47D9-8703-1503567025AE}">
      <dgm:prSet/>
      <dgm:spPr/>
      <dgm:t>
        <a:bodyPr/>
        <a:lstStyle/>
        <a:p>
          <a:endParaRPr lang="en-GB" b="1"/>
        </a:p>
      </dgm:t>
    </dgm:pt>
    <dgm:pt modelId="{C5B90263-ABB0-4E46-834D-B1A898250C81}">
      <dgm:prSet phldrT="[Text]"/>
      <dgm:spPr>
        <a:noFill/>
        <a:ln w="19050">
          <a:solidFill>
            <a:schemeClr val="bg1">
              <a:lumMod val="95000"/>
            </a:schemeClr>
          </a:solidFill>
        </a:ln>
      </dgm:spPr>
      <dgm:t>
        <a:bodyPr/>
        <a:lstStyle/>
        <a:p>
          <a:r>
            <a:rPr lang="en-GB" b="1" dirty="0"/>
            <a:t>Service/Engagement</a:t>
          </a:r>
        </a:p>
      </dgm:t>
    </dgm:pt>
    <dgm:pt modelId="{DF019657-A525-46D6-9E96-E44B8311A462}" type="parTrans" cxnId="{A63228C5-15AC-485D-9EEC-AD40A88289A0}">
      <dgm:prSet/>
      <dgm:spPr/>
      <dgm:t>
        <a:bodyPr/>
        <a:lstStyle/>
        <a:p>
          <a:endParaRPr lang="en-GB" b="1"/>
        </a:p>
      </dgm:t>
    </dgm:pt>
    <dgm:pt modelId="{F3AD6AB4-EC28-4978-B0BE-B5D04CBA995D}" type="sibTrans" cxnId="{A63228C5-15AC-485D-9EEC-AD40A88289A0}">
      <dgm:prSet/>
      <dgm:spPr/>
      <dgm:t>
        <a:bodyPr/>
        <a:lstStyle/>
        <a:p>
          <a:endParaRPr lang="en-GB" b="1"/>
        </a:p>
      </dgm:t>
    </dgm:pt>
    <dgm:pt modelId="{AF24F5BF-5A70-457F-9E53-C9A345F2D78E}">
      <dgm:prSet phldrT="[Text]"/>
      <dgm:spPr>
        <a:noFill/>
        <a:ln w="19050">
          <a:solidFill>
            <a:schemeClr val="bg1">
              <a:lumMod val="95000"/>
            </a:schemeClr>
          </a:solidFill>
        </a:ln>
      </dgm:spPr>
      <dgm:t>
        <a:bodyPr/>
        <a:lstStyle/>
        <a:p>
          <a:r>
            <a:rPr lang="en-GB" b="1" dirty="0"/>
            <a:t>Knowledge exchange</a:t>
          </a:r>
        </a:p>
      </dgm:t>
    </dgm:pt>
    <dgm:pt modelId="{33D08FFE-46C2-4AC8-83CF-6F16A3696204}" type="parTrans" cxnId="{345D1DBA-CB1A-404A-8592-E0539F65C313}">
      <dgm:prSet/>
      <dgm:spPr/>
      <dgm:t>
        <a:bodyPr/>
        <a:lstStyle/>
        <a:p>
          <a:endParaRPr lang="en-GB" b="1"/>
        </a:p>
      </dgm:t>
    </dgm:pt>
    <dgm:pt modelId="{7BCDADCA-7CEB-4261-A272-E8289A32AB94}" type="sibTrans" cxnId="{345D1DBA-CB1A-404A-8592-E0539F65C313}">
      <dgm:prSet/>
      <dgm:spPr/>
      <dgm:t>
        <a:bodyPr/>
        <a:lstStyle/>
        <a:p>
          <a:endParaRPr lang="en-GB" b="1"/>
        </a:p>
      </dgm:t>
    </dgm:pt>
    <dgm:pt modelId="{0AF04315-C2E1-4FD4-860D-8002869F434D}" type="pres">
      <dgm:prSet presAssocID="{606785B2-83FC-4523-BA16-4F7BCDC5481C}" presName="compositeShape" presStyleCnt="0">
        <dgm:presLayoutVars>
          <dgm:chMax val="7"/>
          <dgm:dir/>
          <dgm:resizeHandles val="exact"/>
        </dgm:presLayoutVars>
      </dgm:prSet>
      <dgm:spPr/>
    </dgm:pt>
    <dgm:pt modelId="{5794A3FD-B309-431F-B969-21ACF7DA32FF}" type="pres">
      <dgm:prSet presAssocID="{FB383130-F0AB-43F4-BC9E-D129F6ABA450}" presName="circ1" presStyleLbl="vennNode1" presStyleIdx="0" presStyleCnt="4"/>
      <dgm:spPr/>
    </dgm:pt>
    <dgm:pt modelId="{CE2024F5-1FEA-4E20-8D99-B55377AFD85B}" type="pres">
      <dgm:prSet presAssocID="{FB383130-F0AB-43F4-BC9E-D129F6ABA450}" presName="circ1Tx" presStyleLbl="revTx" presStyleIdx="0" presStyleCnt="0">
        <dgm:presLayoutVars>
          <dgm:chMax val="0"/>
          <dgm:chPref val="0"/>
          <dgm:bulletEnabled val="1"/>
        </dgm:presLayoutVars>
      </dgm:prSet>
      <dgm:spPr/>
    </dgm:pt>
    <dgm:pt modelId="{DB965325-6F8F-48E5-B76C-140908DE5953}" type="pres">
      <dgm:prSet presAssocID="{5B915340-E98A-46B7-B2C2-6742DDFECE40}" presName="circ2" presStyleLbl="vennNode1" presStyleIdx="1" presStyleCnt="4"/>
      <dgm:spPr/>
    </dgm:pt>
    <dgm:pt modelId="{86556B96-27BF-458C-93E9-7DD81CBBBF21}" type="pres">
      <dgm:prSet presAssocID="{5B915340-E98A-46B7-B2C2-6742DDFECE40}" presName="circ2Tx" presStyleLbl="revTx" presStyleIdx="0" presStyleCnt="0">
        <dgm:presLayoutVars>
          <dgm:chMax val="0"/>
          <dgm:chPref val="0"/>
          <dgm:bulletEnabled val="1"/>
        </dgm:presLayoutVars>
      </dgm:prSet>
      <dgm:spPr/>
    </dgm:pt>
    <dgm:pt modelId="{747D080C-986C-4BD8-8832-9ADE793A0482}" type="pres">
      <dgm:prSet presAssocID="{C5B90263-ABB0-4E46-834D-B1A898250C81}" presName="circ3" presStyleLbl="vennNode1" presStyleIdx="2" presStyleCnt="4"/>
      <dgm:spPr/>
    </dgm:pt>
    <dgm:pt modelId="{A0E38446-B182-4AA7-88E7-84CBFFEE8481}" type="pres">
      <dgm:prSet presAssocID="{C5B90263-ABB0-4E46-834D-B1A898250C81}" presName="circ3Tx" presStyleLbl="revTx" presStyleIdx="0" presStyleCnt="0">
        <dgm:presLayoutVars>
          <dgm:chMax val="0"/>
          <dgm:chPref val="0"/>
          <dgm:bulletEnabled val="1"/>
        </dgm:presLayoutVars>
      </dgm:prSet>
      <dgm:spPr/>
    </dgm:pt>
    <dgm:pt modelId="{812AD606-369B-4AEE-A489-95EC2F8A6C56}" type="pres">
      <dgm:prSet presAssocID="{AF24F5BF-5A70-457F-9E53-C9A345F2D78E}" presName="circ4" presStyleLbl="vennNode1" presStyleIdx="3" presStyleCnt="4"/>
      <dgm:spPr/>
    </dgm:pt>
    <dgm:pt modelId="{1321B576-4CCA-42A2-A370-CE344C05E614}" type="pres">
      <dgm:prSet presAssocID="{AF24F5BF-5A70-457F-9E53-C9A345F2D78E}" presName="circ4Tx" presStyleLbl="revTx" presStyleIdx="0" presStyleCnt="0">
        <dgm:presLayoutVars>
          <dgm:chMax val="0"/>
          <dgm:chPref val="0"/>
          <dgm:bulletEnabled val="1"/>
        </dgm:presLayoutVars>
      </dgm:prSet>
      <dgm:spPr/>
    </dgm:pt>
  </dgm:ptLst>
  <dgm:cxnLst>
    <dgm:cxn modelId="{BE50FD05-40B0-4929-947D-5999BE32BABE}" type="presOf" srcId="{606785B2-83FC-4523-BA16-4F7BCDC5481C}" destId="{0AF04315-C2E1-4FD4-860D-8002869F434D}" srcOrd="0" destOrd="0" presId="urn:microsoft.com/office/officeart/2005/8/layout/venn1"/>
    <dgm:cxn modelId="{5B6D060C-9250-4A61-BE2F-7DB979E73FC2}" type="presOf" srcId="{AF24F5BF-5A70-457F-9E53-C9A345F2D78E}" destId="{1321B576-4CCA-42A2-A370-CE344C05E614}" srcOrd="1" destOrd="0" presId="urn:microsoft.com/office/officeart/2005/8/layout/venn1"/>
    <dgm:cxn modelId="{FBC5DA24-1F70-43F5-A75D-4A128C592FAB}" type="presOf" srcId="{C5B90263-ABB0-4E46-834D-B1A898250C81}" destId="{747D080C-986C-4BD8-8832-9ADE793A0482}" srcOrd="0" destOrd="0" presId="urn:microsoft.com/office/officeart/2005/8/layout/venn1"/>
    <dgm:cxn modelId="{1FD0B331-E41F-4BE4-AC5F-ADFF9E93B2FC}" type="presOf" srcId="{C5B90263-ABB0-4E46-834D-B1A898250C81}" destId="{A0E38446-B182-4AA7-88E7-84CBFFEE8481}" srcOrd="1" destOrd="0" presId="urn:microsoft.com/office/officeart/2005/8/layout/venn1"/>
    <dgm:cxn modelId="{58811C32-C7E0-46E1-9293-062075C121E1}" srcId="{606785B2-83FC-4523-BA16-4F7BCDC5481C}" destId="{FB383130-F0AB-43F4-BC9E-D129F6ABA450}" srcOrd="0" destOrd="0" parTransId="{028429DA-781B-492A-9C60-988FC60DFACD}" sibTransId="{4E981148-F8C6-4369-83DD-7DD3BBB22030}"/>
    <dgm:cxn modelId="{DD16B973-B426-4653-A01E-5726CE7BFBD4}" type="presOf" srcId="{FB383130-F0AB-43F4-BC9E-D129F6ABA450}" destId="{CE2024F5-1FEA-4E20-8D99-B55377AFD85B}" srcOrd="1" destOrd="0" presId="urn:microsoft.com/office/officeart/2005/8/layout/venn1"/>
    <dgm:cxn modelId="{CEDADA53-B525-47D9-8703-1503567025AE}" srcId="{606785B2-83FC-4523-BA16-4F7BCDC5481C}" destId="{5B915340-E98A-46B7-B2C2-6742DDFECE40}" srcOrd="1" destOrd="0" parTransId="{33413B88-07A2-4C9F-BAA0-5930C613CBA9}" sibTransId="{CF1A8964-1DE3-439A-99EA-D0B00AD1A199}"/>
    <dgm:cxn modelId="{B7CD4076-2444-45B9-9379-A3FFFEF43F8F}" type="presOf" srcId="{FB383130-F0AB-43F4-BC9E-D129F6ABA450}" destId="{5794A3FD-B309-431F-B969-21ACF7DA32FF}" srcOrd="0" destOrd="0" presId="urn:microsoft.com/office/officeart/2005/8/layout/venn1"/>
    <dgm:cxn modelId="{B29E549C-2777-4F29-8C44-DCE72EC7F3C6}" type="presOf" srcId="{5B915340-E98A-46B7-B2C2-6742DDFECE40}" destId="{86556B96-27BF-458C-93E9-7DD81CBBBF21}" srcOrd="1" destOrd="0" presId="urn:microsoft.com/office/officeart/2005/8/layout/venn1"/>
    <dgm:cxn modelId="{CB11D4A9-AE45-4168-A29B-45D700F220E6}" type="presOf" srcId="{AF24F5BF-5A70-457F-9E53-C9A345F2D78E}" destId="{812AD606-369B-4AEE-A489-95EC2F8A6C56}" srcOrd="0" destOrd="0" presId="urn:microsoft.com/office/officeart/2005/8/layout/venn1"/>
    <dgm:cxn modelId="{345D1DBA-CB1A-404A-8592-E0539F65C313}" srcId="{606785B2-83FC-4523-BA16-4F7BCDC5481C}" destId="{AF24F5BF-5A70-457F-9E53-C9A345F2D78E}" srcOrd="3" destOrd="0" parTransId="{33D08FFE-46C2-4AC8-83CF-6F16A3696204}" sibTransId="{7BCDADCA-7CEB-4261-A272-E8289A32AB94}"/>
    <dgm:cxn modelId="{A63228C5-15AC-485D-9EEC-AD40A88289A0}" srcId="{606785B2-83FC-4523-BA16-4F7BCDC5481C}" destId="{C5B90263-ABB0-4E46-834D-B1A898250C81}" srcOrd="2" destOrd="0" parTransId="{DF019657-A525-46D6-9E96-E44B8311A462}" sibTransId="{F3AD6AB4-EC28-4978-B0BE-B5D04CBA995D}"/>
    <dgm:cxn modelId="{3AD430D1-5EF4-4FDA-9C30-21AD5C6377E0}" type="presOf" srcId="{5B915340-E98A-46B7-B2C2-6742DDFECE40}" destId="{DB965325-6F8F-48E5-B76C-140908DE5953}" srcOrd="0" destOrd="0" presId="urn:microsoft.com/office/officeart/2005/8/layout/venn1"/>
    <dgm:cxn modelId="{945E499E-72CD-4872-9E3E-F3CC11755B5F}" type="presParOf" srcId="{0AF04315-C2E1-4FD4-860D-8002869F434D}" destId="{5794A3FD-B309-431F-B969-21ACF7DA32FF}" srcOrd="0" destOrd="0" presId="urn:microsoft.com/office/officeart/2005/8/layout/venn1"/>
    <dgm:cxn modelId="{F679F77D-A0DA-48E5-9CA7-05ADFFC6A8AE}" type="presParOf" srcId="{0AF04315-C2E1-4FD4-860D-8002869F434D}" destId="{CE2024F5-1FEA-4E20-8D99-B55377AFD85B}" srcOrd="1" destOrd="0" presId="urn:microsoft.com/office/officeart/2005/8/layout/venn1"/>
    <dgm:cxn modelId="{042DCD70-2BED-4C67-8A3C-A32DF7218D71}" type="presParOf" srcId="{0AF04315-C2E1-4FD4-860D-8002869F434D}" destId="{DB965325-6F8F-48E5-B76C-140908DE5953}" srcOrd="2" destOrd="0" presId="urn:microsoft.com/office/officeart/2005/8/layout/venn1"/>
    <dgm:cxn modelId="{3546F453-E9B5-4316-A4E2-AA3B86925B9A}" type="presParOf" srcId="{0AF04315-C2E1-4FD4-860D-8002869F434D}" destId="{86556B96-27BF-458C-93E9-7DD81CBBBF21}" srcOrd="3" destOrd="0" presId="urn:microsoft.com/office/officeart/2005/8/layout/venn1"/>
    <dgm:cxn modelId="{23B54471-6898-433B-A418-CECF7F8EDAB1}" type="presParOf" srcId="{0AF04315-C2E1-4FD4-860D-8002869F434D}" destId="{747D080C-986C-4BD8-8832-9ADE793A0482}" srcOrd="4" destOrd="0" presId="urn:microsoft.com/office/officeart/2005/8/layout/venn1"/>
    <dgm:cxn modelId="{9EB5F3D3-E79A-484D-8AB2-01F1A7DA6A13}" type="presParOf" srcId="{0AF04315-C2E1-4FD4-860D-8002869F434D}" destId="{A0E38446-B182-4AA7-88E7-84CBFFEE8481}" srcOrd="5" destOrd="0" presId="urn:microsoft.com/office/officeart/2005/8/layout/venn1"/>
    <dgm:cxn modelId="{788A02C0-046A-4E49-B5A2-1F1584268CD1}" type="presParOf" srcId="{0AF04315-C2E1-4FD4-860D-8002869F434D}" destId="{812AD606-369B-4AEE-A489-95EC2F8A6C56}" srcOrd="6" destOrd="0" presId="urn:microsoft.com/office/officeart/2005/8/layout/venn1"/>
    <dgm:cxn modelId="{0E97009E-02B0-425E-875F-43CC8C870966}" type="presParOf" srcId="{0AF04315-C2E1-4FD4-860D-8002869F434D}" destId="{1321B576-4CCA-42A2-A370-CE344C05E61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EF0AAA-82FB-4777-9C71-64783CBFB4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C7345110-E616-4795-ADF1-F60ED91C4CF9}">
      <dgm:prSet phldrT="[Text]"/>
      <dgm:spPr/>
      <dgm:t>
        <a:bodyPr/>
        <a:lstStyle/>
        <a:p>
          <a:r>
            <a:rPr lang="en-GB" dirty="0"/>
            <a:t>What is involved?</a:t>
          </a:r>
        </a:p>
      </dgm:t>
    </dgm:pt>
    <dgm:pt modelId="{5FFBC900-3724-4BB3-B191-885B1B80A0A3}" type="parTrans" cxnId="{7127C8E2-5B4F-4AEF-AB03-DE2A969A19D2}">
      <dgm:prSet/>
      <dgm:spPr/>
      <dgm:t>
        <a:bodyPr/>
        <a:lstStyle/>
        <a:p>
          <a:endParaRPr lang="en-GB"/>
        </a:p>
      </dgm:t>
    </dgm:pt>
    <dgm:pt modelId="{8036EFFB-4644-4606-90F0-B46F1397D9F1}" type="sibTrans" cxnId="{7127C8E2-5B4F-4AEF-AB03-DE2A969A19D2}">
      <dgm:prSet/>
      <dgm:spPr/>
      <dgm:t>
        <a:bodyPr/>
        <a:lstStyle/>
        <a:p>
          <a:endParaRPr lang="en-GB"/>
        </a:p>
      </dgm:t>
    </dgm:pt>
    <dgm:pt modelId="{8111F0E9-1127-4E95-A75A-B12D0F940B80}">
      <dgm:prSet phldrT="[Text]"/>
      <dgm:spPr/>
      <dgm:t>
        <a:bodyPr/>
        <a:lstStyle/>
        <a:p>
          <a:r>
            <a:rPr lang="en-GB" dirty="0"/>
            <a:t>Activity 1</a:t>
          </a:r>
        </a:p>
      </dgm:t>
    </dgm:pt>
    <dgm:pt modelId="{CC809192-0F71-46B4-ADE6-A4C755D3F8B8}" type="parTrans" cxnId="{04B957B7-CE66-48BB-B340-A85B2DDCF958}">
      <dgm:prSet/>
      <dgm:spPr/>
      <dgm:t>
        <a:bodyPr/>
        <a:lstStyle/>
        <a:p>
          <a:endParaRPr lang="en-GB"/>
        </a:p>
      </dgm:t>
    </dgm:pt>
    <dgm:pt modelId="{3F00AC6A-B938-434E-A3C2-FFAE0BB8206B}" type="sibTrans" cxnId="{04B957B7-CE66-48BB-B340-A85B2DDCF958}">
      <dgm:prSet/>
      <dgm:spPr/>
      <dgm:t>
        <a:bodyPr/>
        <a:lstStyle/>
        <a:p>
          <a:endParaRPr lang="en-GB"/>
        </a:p>
      </dgm:t>
    </dgm:pt>
    <dgm:pt modelId="{8E47031A-F813-4C86-958B-96B0E6F0717F}">
      <dgm:prSet phldrT="[Text]"/>
      <dgm:spPr/>
      <dgm:t>
        <a:bodyPr/>
        <a:lstStyle/>
        <a:p>
          <a:r>
            <a:rPr lang="en-GB" dirty="0"/>
            <a:t>Activity 2</a:t>
          </a:r>
        </a:p>
      </dgm:t>
    </dgm:pt>
    <dgm:pt modelId="{E950CCC0-8850-4910-82B5-B618BB2FD465}" type="parTrans" cxnId="{75966488-08DD-4E92-B5A0-76C9D298BC7C}">
      <dgm:prSet/>
      <dgm:spPr/>
      <dgm:t>
        <a:bodyPr/>
        <a:lstStyle/>
        <a:p>
          <a:endParaRPr lang="en-GB"/>
        </a:p>
      </dgm:t>
    </dgm:pt>
    <dgm:pt modelId="{BA7CE302-F26D-4D1E-8F7A-AA3F0F0FA9F1}" type="sibTrans" cxnId="{75966488-08DD-4E92-B5A0-76C9D298BC7C}">
      <dgm:prSet/>
      <dgm:spPr/>
      <dgm:t>
        <a:bodyPr/>
        <a:lstStyle/>
        <a:p>
          <a:endParaRPr lang="en-GB"/>
        </a:p>
      </dgm:t>
    </dgm:pt>
    <dgm:pt modelId="{D28E7759-350C-4052-A8A1-332965EAE5FC}" type="pres">
      <dgm:prSet presAssocID="{A8EF0AAA-82FB-4777-9C71-64783CBFB47F}" presName="Name0" presStyleCnt="0">
        <dgm:presLayoutVars>
          <dgm:dir/>
          <dgm:animLvl val="lvl"/>
          <dgm:resizeHandles val="exact"/>
        </dgm:presLayoutVars>
      </dgm:prSet>
      <dgm:spPr/>
    </dgm:pt>
    <dgm:pt modelId="{D30BBCDB-D34F-4FCB-9AA7-D1788D7D2789}" type="pres">
      <dgm:prSet presAssocID="{C7345110-E616-4795-ADF1-F60ED91C4CF9}" presName="composite" presStyleCnt="0"/>
      <dgm:spPr/>
    </dgm:pt>
    <dgm:pt modelId="{0C2BD83D-CA09-47B8-8314-8BABE372FB46}" type="pres">
      <dgm:prSet presAssocID="{C7345110-E616-4795-ADF1-F60ED91C4CF9}" presName="parTx" presStyleLbl="alignNode1" presStyleIdx="0" presStyleCnt="1">
        <dgm:presLayoutVars>
          <dgm:chMax val="0"/>
          <dgm:chPref val="0"/>
          <dgm:bulletEnabled val="1"/>
        </dgm:presLayoutVars>
      </dgm:prSet>
      <dgm:spPr/>
    </dgm:pt>
    <dgm:pt modelId="{798FC727-A6B2-4578-AFD3-332AEF60117C}" type="pres">
      <dgm:prSet presAssocID="{C7345110-E616-4795-ADF1-F60ED91C4CF9}" presName="desTx" presStyleLbl="alignAccFollowNode1" presStyleIdx="0" presStyleCnt="1" custLinFactNeighborX="344">
        <dgm:presLayoutVars>
          <dgm:bulletEnabled val="1"/>
        </dgm:presLayoutVars>
      </dgm:prSet>
      <dgm:spPr/>
    </dgm:pt>
  </dgm:ptLst>
  <dgm:cxnLst>
    <dgm:cxn modelId="{75966488-08DD-4E92-B5A0-76C9D298BC7C}" srcId="{C7345110-E616-4795-ADF1-F60ED91C4CF9}" destId="{8E47031A-F813-4C86-958B-96B0E6F0717F}" srcOrd="1" destOrd="0" parTransId="{E950CCC0-8850-4910-82B5-B618BB2FD465}" sibTransId="{BA7CE302-F26D-4D1E-8F7A-AA3F0F0FA9F1}"/>
    <dgm:cxn modelId="{2064138C-6075-4C54-9729-94C08DA3D1C6}" type="presOf" srcId="{8E47031A-F813-4C86-958B-96B0E6F0717F}" destId="{798FC727-A6B2-4578-AFD3-332AEF60117C}" srcOrd="0" destOrd="1" presId="urn:microsoft.com/office/officeart/2005/8/layout/hList1"/>
    <dgm:cxn modelId="{7F14858C-B0B3-43B3-AEB7-A709F02C6D01}" type="presOf" srcId="{8111F0E9-1127-4E95-A75A-B12D0F940B80}" destId="{798FC727-A6B2-4578-AFD3-332AEF60117C}" srcOrd="0" destOrd="0" presId="urn:microsoft.com/office/officeart/2005/8/layout/hList1"/>
    <dgm:cxn modelId="{57E5E39A-1DCD-48A3-954C-43B69C5E6EC7}" type="presOf" srcId="{A8EF0AAA-82FB-4777-9C71-64783CBFB47F}" destId="{D28E7759-350C-4052-A8A1-332965EAE5FC}" srcOrd="0" destOrd="0" presId="urn:microsoft.com/office/officeart/2005/8/layout/hList1"/>
    <dgm:cxn modelId="{04B957B7-CE66-48BB-B340-A85B2DDCF958}" srcId="{C7345110-E616-4795-ADF1-F60ED91C4CF9}" destId="{8111F0E9-1127-4E95-A75A-B12D0F940B80}" srcOrd="0" destOrd="0" parTransId="{CC809192-0F71-46B4-ADE6-A4C755D3F8B8}" sibTransId="{3F00AC6A-B938-434E-A3C2-FFAE0BB8206B}"/>
    <dgm:cxn modelId="{EE81D0E0-B7A0-4603-855F-AF1A578D8F4F}" type="presOf" srcId="{C7345110-E616-4795-ADF1-F60ED91C4CF9}" destId="{0C2BD83D-CA09-47B8-8314-8BABE372FB46}" srcOrd="0" destOrd="0" presId="urn:microsoft.com/office/officeart/2005/8/layout/hList1"/>
    <dgm:cxn modelId="{7127C8E2-5B4F-4AEF-AB03-DE2A969A19D2}" srcId="{A8EF0AAA-82FB-4777-9C71-64783CBFB47F}" destId="{C7345110-E616-4795-ADF1-F60ED91C4CF9}" srcOrd="0" destOrd="0" parTransId="{5FFBC900-3724-4BB3-B191-885B1B80A0A3}" sibTransId="{8036EFFB-4644-4606-90F0-B46F1397D9F1}"/>
    <dgm:cxn modelId="{A9264DFC-454F-42AB-94A3-8F8629338E17}" type="presParOf" srcId="{D28E7759-350C-4052-A8A1-332965EAE5FC}" destId="{D30BBCDB-D34F-4FCB-9AA7-D1788D7D2789}" srcOrd="0" destOrd="0" presId="urn:microsoft.com/office/officeart/2005/8/layout/hList1"/>
    <dgm:cxn modelId="{49C2FA0C-C5ED-4752-85A9-1EAC516597D3}" type="presParOf" srcId="{D30BBCDB-D34F-4FCB-9AA7-D1788D7D2789}" destId="{0C2BD83D-CA09-47B8-8314-8BABE372FB46}" srcOrd="0" destOrd="0" presId="urn:microsoft.com/office/officeart/2005/8/layout/hList1"/>
    <dgm:cxn modelId="{7C810A17-9356-4E2D-9BD7-874D240321E3}" type="presParOf" srcId="{D30BBCDB-D34F-4FCB-9AA7-D1788D7D2789}" destId="{798FC727-A6B2-4578-AFD3-332AEF60117C}"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9A157-8AEC-4993-8612-52D81D04A289}">
      <dsp:nvSpPr>
        <dsp:cNvPr id="0" name=""/>
        <dsp:cNvSpPr/>
      </dsp:nvSpPr>
      <dsp:spPr>
        <a:xfrm>
          <a:off x="879207" y="1966103"/>
          <a:ext cx="1189067" cy="1189067"/>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Purpose?</a:t>
          </a:r>
        </a:p>
      </dsp:txBody>
      <dsp:txXfrm>
        <a:off x="1053342" y="2140238"/>
        <a:ext cx="840797" cy="840797"/>
      </dsp:txXfrm>
    </dsp:sp>
    <dsp:sp modelId="{6F29107F-35FD-4EB6-8B94-AD3EB3B363F0}">
      <dsp:nvSpPr>
        <dsp:cNvPr id="0" name=""/>
        <dsp:cNvSpPr/>
      </dsp:nvSpPr>
      <dsp:spPr>
        <a:xfrm rot="16200000">
          <a:off x="1347534" y="1532980"/>
          <a:ext cx="252412" cy="4042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385396" y="1651698"/>
        <a:ext cx="176688" cy="242570"/>
      </dsp:txXfrm>
    </dsp:sp>
    <dsp:sp modelId="{3E85F245-1490-4063-872E-3A257F302D99}">
      <dsp:nvSpPr>
        <dsp:cNvPr id="0" name=""/>
        <dsp:cNvSpPr/>
      </dsp:nvSpPr>
      <dsp:spPr>
        <a:xfrm>
          <a:off x="730573" y="3519"/>
          <a:ext cx="1486334" cy="148633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Holistic liberal education</a:t>
          </a:r>
        </a:p>
      </dsp:txBody>
      <dsp:txXfrm>
        <a:off x="948242" y="221188"/>
        <a:ext cx="1050996" cy="1050996"/>
      </dsp:txXfrm>
    </dsp:sp>
    <dsp:sp modelId="{C597E3AA-AC7D-41A9-86B4-667E6BE9B5AC}">
      <dsp:nvSpPr>
        <dsp:cNvPr id="0" name=""/>
        <dsp:cNvSpPr/>
      </dsp:nvSpPr>
      <dsp:spPr>
        <a:xfrm rot="5400000">
          <a:off x="1347534" y="3184011"/>
          <a:ext cx="252412" cy="4042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385396" y="3227005"/>
        <a:ext cx="176688" cy="242570"/>
      </dsp:txXfrm>
    </dsp:sp>
    <dsp:sp modelId="{5EC2B64C-5D11-490B-A77C-4293AD0F708B}">
      <dsp:nvSpPr>
        <dsp:cNvPr id="0" name=""/>
        <dsp:cNvSpPr/>
      </dsp:nvSpPr>
      <dsp:spPr>
        <a:xfrm>
          <a:off x="730573" y="3631421"/>
          <a:ext cx="1486334" cy="148633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Economic growth</a:t>
          </a:r>
        </a:p>
      </dsp:txBody>
      <dsp:txXfrm>
        <a:off x="948242" y="3849090"/>
        <a:ext cx="1050996" cy="105099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4A3FD-B309-431F-B969-21ACF7DA32FF}">
      <dsp:nvSpPr>
        <dsp:cNvPr id="0" name=""/>
        <dsp:cNvSpPr/>
      </dsp:nvSpPr>
      <dsp:spPr>
        <a:xfrm>
          <a:off x="1323765" y="51212"/>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Research</a:t>
          </a:r>
        </a:p>
      </dsp:txBody>
      <dsp:txXfrm>
        <a:off x="1631042" y="409702"/>
        <a:ext cx="2048510" cy="845010"/>
      </dsp:txXfrm>
    </dsp:sp>
    <dsp:sp modelId="{DB965325-6F8F-48E5-B76C-140908DE5953}">
      <dsp:nvSpPr>
        <dsp:cNvPr id="0" name=""/>
        <dsp:cNvSpPr/>
      </dsp:nvSpPr>
      <dsp:spPr>
        <a:xfrm>
          <a:off x="2501658" y="1229106"/>
          <a:ext cx="2663063" cy="2663063"/>
        </a:xfrm>
        <a:prstGeom prst="ellipse">
          <a:avLst/>
        </a:prstGeom>
        <a:solidFill>
          <a:schemeClr val="bg1">
            <a:lumMod val="95000"/>
          </a:schemeClr>
        </a:solid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Teaching</a:t>
          </a:r>
        </a:p>
      </dsp:txBody>
      <dsp:txXfrm>
        <a:off x="3935615" y="1536382"/>
        <a:ext cx="1024255" cy="2048510"/>
      </dsp:txXfrm>
    </dsp:sp>
    <dsp:sp modelId="{747D080C-986C-4BD8-8832-9ADE793A0482}">
      <dsp:nvSpPr>
        <dsp:cNvPr id="0" name=""/>
        <dsp:cNvSpPr/>
      </dsp:nvSpPr>
      <dsp:spPr>
        <a:xfrm>
          <a:off x="1323765" y="2406999"/>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Service/Engagement</a:t>
          </a:r>
        </a:p>
      </dsp:txBody>
      <dsp:txXfrm>
        <a:off x="1631042" y="3866562"/>
        <a:ext cx="2048510" cy="845010"/>
      </dsp:txXfrm>
    </dsp:sp>
    <dsp:sp modelId="{812AD606-369B-4AEE-A489-95EC2F8A6C56}">
      <dsp:nvSpPr>
        <dsp:cNvPr id="0" name=""/>
        <dsp:cNvSpPr/>
      </dsp:nvSpPr>
      <dsp:spPr>
        <a:xfrm>
          <a:off x="145872" y="1229106"/>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Knowledge exchange</a:t>
          </a:r>
        </a:p>
      </dsp:txBody>
      <dsp:txXfrm>
        <a:off x="350723" y="1536382"/>
        <a:ext cx="1024255" cy="204851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BD83D-CA09-47B8-8314-8BABE372FB46}">
      <dsp:nvSpPr>
        <dsp:cNvPr id="0" name=""/>
        <dsp:cNvSpPr/>
      </dsp:nvSpPr>
      <dsp:spPr>
        <a:xfrm>
          <a:off x="0" y="1588571"/>
          <a:ext cx="2602753" cy="1011763"/>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GB" sz="2800" kern="1200" dirty="0"/>
            <a:t>What is involved?</a:t>
          </a:r>
        </a:p>
      </dsp:txBody>
      <dsp:txXfrm>
        <a:off x="0" y="1588571"/>
        <a:ext cx="2602753" cy="1011763"/>
      </dsp:txXfrm>
    </dsp:sp>
    <dsp:sp modelId="{798FC727-A6B2-4578-AFD3-332AEF60117C}">
      <dsp:nvSpPr>
        <dsp:cNvPr id="0" name=""/>
        <dsp:cNvSpPr/>
      </dsp:nvSpPr>
      <dsp:spPr>
        <a:xfrm>
          <a:off x="0" y="2600335"/>
          <a:ext cx="2602753" cy="1229759"/>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dirty="0"/>
            <a:t>Activity 1</a:t>
          </a:r>
        </a:p>
        <a:p>
          <a:pPr marL="285750" lvl="1" indent="-285750" algn="l" defTabSz="1244600">
            <a:lnSpc>
              <a:spcPct val="90000"/>
            </a:lnSpc>
            <a:spcBef>
              <a:spcPct val="0"/>
            </a:spcBef>
            <a:spcAft>
              <a:spcPct val="15000"/>
            </a:spcAft>
            <a:buChar char="•"/>
          </a:pPr>
          <a:r>
            <a:rPr lang="en-GB" sz="2800" kern="1200" dirty="0"/>
            <a:t>Activity 2</a:t>
          </a:r>
        </a:p>
      </dsp:txBody>
      <dsp:txXfrm>
        <a:off x="0" y="2600335"/>
        <a:ext cx="2602753" cy="122975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4A3FD-B309-431F-B969-21ACF7DA32FF}">
      <dsp:nvSpPr>
        <dsp:cNvPr id="0" name=""/>
        <dsp:cNvSpPr/>
      </dsp:nvSpPr>
      <dsp:spPr>
        <a:xfrm>
          <a:off x="1323765" y="51212"/>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Research</a:t>
          </a:r>
        </a:p>
      </dsp:txBody>
      <dsp:txXfrm>
        <a:off x="1631042" y="409702"/>
        <a:ext cx="2048510" cy="845010"/>
      </dsp:txXfrm>
    </dsp:sp>
    <dsp:sp modelId="{DB965325-6F8F-48E5-B76C-140908DE5953}">
      <dsp:nvSpPr>
        <dsp:cNvPr id="0" name=""/>
        <dsp:cNvSpPr/>
      </dsp:nvSpPr>
      <dsp:spPr>
        <a:xfrm>
          <a:off x="2501658" y="1229106"/>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Teaching</a:t>
          </a:r>
        </a:p>
      </dsp:txBody>
      <dsp:txXfrm>
        <a:off x="3935615" y="1536382"/>
        <a:ext cx="1024255" cy="2048510"/>
      </dsp:txXfrm>
    </dsp:sp>
    <dsp:sp modelId="{747D080C-986C-4BD8-8832-9ADE793A0482}">
      <dsp:nvSpPr>
        <dsp:cNvPr id="0" name=""/>
        <dsp:cNvSpPr/>
      </dsp:nvSpPr>
      <dsp:spPr>
        <a:xfrm>
          <a:off x="1323765" y="2406999"/>
          <a:ext cx="2663063" cy="2663063"/>
        </a:xfrm>
        <a:prstGeom prst="ellipse">
          <a:avLst/>
        </a:prstGeom>
        <a:solidFill>
          <a:schemeClr val="bg1">
            <a:lumMod val="95000"/>
          </a:schemeClr>
        </a:solid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Service/Engagement</a:t>
          </a:r>
        </a:p>
      </dsp:txBody>
      <dsp:txXfrm>
        <a:off x="1631042" y="3866562"/>
        <a:ext cx="2048510" cy="845010"/>
      </dsp:txXfrm>
    </dsp:sp>
    <dsp:sp modelId="{812AD606-369B-4AEE-A489-95EC2F8A6C56}">
      <dsp:nvSpPr>
        <dsp:cNvPr id="0" name=""/>
        <dsp:cNvSpPr/>
      </dsp:nvSpPr>
      <dsp:spPr>
        <a:xfrm>
          <a:off x="145872" y="1229106"/>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Knowledge exchange</a:t>
          </a:r>
        </a:p>
      </dsp:txBody>
      <dsp:txXfrm>
        <a:off x="350723" y="1536382"/>
        <a:ext cx="1024255" cy="204851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BD83D-CA09-47B8-8314-8BABE372FB46}">
      <dsp:nvSpPr>
        <dsp:cNvPr id="0" name=""/>
        <dsp:cNvSpPr/>
      </dsp:nvSpPr>
      <dsp:spPr>
        <a:xfrm>
          <a:off x="0" y="1588571"/>
          <a:ext cx="2602753" cy="1011763"/>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GB" sz="2800" kern="1200" dirty="0"/>
            <a:t>What is involved?</a:t>
          </a:r>
        </a:p>
      </dsp:txBody>
      <dsp:txXfrm>
        <a:off x="0" y="1588571"/>
        <a:ext cx="2602753" cy="1011763"/>
      </dsp:txXfrm>
    </dsp:sp>
    <dsp:sp modelId="{798FC727-A6B2-4578-AFD3-332AEF60117C}">
      <dsp:nvSpPr>
        <dsp:cNvPr id="0" name=""/>
        <dsp:cNvSpPr/>
      </dsp:nvSpPr>
      <dsp:spPr>
        <a:xfrm>
          <a:off x="0" y="2600335"/>
          <a:ext cx="2602753" cy="1229759"/>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dirty="0"/>
            <a:t>Activity 1</a:t>
          </a:r>
        </a:p>
        <a:p>
          <a:pPr marL="285750" lvl="1" indent="-285750" algn="l" defTabSz="1244600">
            <a:lnSpc>
              <a:spcPct val="90000"/>
            </a:lnSpc>
            <a:spcBef>
              <a:spcPct val="0"/>
            </a:spcBef>
            <a:spcAft>
              <a:spcPct val="15000"/>
            </a:spcAft>
            <a:buChar char="•"/>
          </a:pPr>
          <a:r>
            <a:rPr lang="en-GB" sz="2800" kern="1200" dirty="0"/>
            <a:t>Activity 2</a:t>
          </a:r>
        </a:p>
      </dsp:txBody>
      <dsp:txXfrm>
        <a:off x="0" y="2600335"/>
        <a:ext cx="2602753" cy="122975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4A3FD-B309-431F-B969-21ACF7DA32FF}">
      <dsp:nvSpPr>
        <dsp:cNvPr id="0" name=""/>
        <dsp:cNvSpPr/>
      </dsp:nvSpPr>
      <dsp:spPr>
        <a:xfrm>
          <a:off x="1323765" y="51212"/>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Research</a:t>
          </a:r>
        </a:p>
      </dsp:txBody>
      <dsp:txXfrm>
        <a:off x="1631042" y="409702"/>
        <a:ext cx="2048510" cy="845010"/>
      </dsp:txXfrm>
    </dsp:sp>
    <dsp:sp modelId="{DB965325-6F8F-48E5-B76C-140908DE5953}">
      <dsp:nvSpPr>
        <dsp:cNvPr id="0" name=""/>
        <dsp:cNvSpPr/>
      </dsp:nvSpPr>
      <dsp:spPr>
        <a:xfrm>
          <a:off x="2501658" y="1229106"/>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Teaching</a:t>
          </a:r>
        </a:p>
      </dsp:txBody>
      <dsp:txXfrm>
        <a:off x="3935615" y="1536382"/>
        <a:ext cx="1024255" cy="2048510"/>
      </dsp:txXfrm>
    </dsp:sp>
    <dsp:sp modelId="{747D080C-986C-4BD8-8832-9ADE793A0482}">
      <dsp:nvSpPr>
        <dsp:cNvPr id="0" name=""/>
        <dsp:cNvSpPr/>
      </dsp:nvSpPr>
      <dsp:spPr>
        <a:xfrm>
          <a:off x="1323765" y="2406999"/>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Service/Engagement</a:t>
          </a:r>
        </a:p>
      </dsp:txBody>
      <dsp:txXfrm>
        <a:off x="1631042" y="3866562"/>
        <a:ext cx="2048510" cy="845010"/>
      </dsp:txXfrm>
    </dsp:sp>
    <dsp:sp modelId="{812AD606-369B-4AEE-A489-95EC2F8A6C56}">
      <dsp:nvSpPr>
        <dsp:cNvPr id="0" name=""/>
        <dsp:cNvSpPr/>
      </dsp:nvSpPr>
      <dsp:spPr>
        <a:xfrm>
          <a:off x="145872" y="1229106"/>
          <a:ext cx="2663063" cy="2663063"/>
        </a:xfrm>
        <a:prstGeom prst="ellipse">
          <a:avLst/>
        </a:prstGeom>
        <a:solidFill>
          <a:schemeClr val="bg1">
            <a:lumMod val="95000"/>
          </a:schemeClr>
        </a:solid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Knowledge exchange</a:t>
          </a:r>
        </a:p>
      </dsp:txBody>
      <dsp:txXfrm>
        <a:off x="350723" y="1536382"/>
        <a:ext cx="1024255" cy="204851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BD83D-CA09-47B8-8314-8BABE372FB46}">
      <dsp:nvSpPr>
        <dsp:cNvPr id="0" name=""/>
        <dsp:cNvSpPr/>
      </dsp:nvSpPr>
      <dsp:spPr>
        <a:xfrm>
          <a:off x="0" y="1588571"/>
          <a:ext cx="2602753" cy="1011763"/>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GB" sz="2800" kern="1200" dirty="0"/>
            <a:t>What is involved?</a:t>
          </a:r>
        </a:p>
      </dsp:txBody>
      <dsp:txXfrm>
        <a:off x="0" y="1588571"/>
        <a:ext cx="2602753" cy="1011763"/>
      </dsp:txXfrm>
    </dsp:sp>
    <dsp:sp modelId="{798FC727-A6B2-4578-AFD3-332AEF60117C}">
      <dsp:nvSpPr>
        <dsp:cNvPr id="0" name=""/>
        <dsp:cNvSpPr/>
      </dsp:nvSpPr>
      <dsp:spPr>
        <a:xfrm>
          <a:off x="0" y="2600335"/>
          <a:ext cx="2602753" cy="1229759"/>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dirty="0"/>
            <a:t>Activity 1</a:t>
          </a:r>
        </a:p>
        <a:p>
          <a:pPr marL="285750" lvl="1" indent="-285750" algn="l" defTabSz="1244600">
            <a:lnSpc>
              <a:spcPct val="90000"/>
            </a:lnSpc>
            <a:spcBef>
              <a:spcPct val="0"/>
            </a:spcBef>
            <a:spcAft>
              <a:spcPct val="15000"/>
            </a:spcAft>
            <a:buChar char="•"/>
          </a:pPr>
          <a:r>
            <a:rPr lang="en-GB" sz="2800" kern="1200" dirty="0"/>
            <a:t>Activity 2</a:t>
          </a:r>
        </a:p>
      </dsp:txBody>
      <dsp:txXfrm>
        <a:off x="0" y="2600335"/>
        <a:ext cx="2602753" cy="122975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4A3FD-B309-431F-B969-21ACF7DA32FF}">
      <dsp:nvSpPr>
        <dsp:cNvPr id="0" name=""/>
        <dsp:cNvSpPr/>
      </dsp:nvSpPr>
      <dsp:spPr>
        <a:xfrm>
          <a:off x="1323765" y="51212"/>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Research</a:t>
          </a:r>
        </a:p>
      </dsp:txBody>
      <dsp:txXfrm>
        <a:off x="1631042" y="409702"/>
        <a:ext cx="2048510" cy="845010"/>
      </dsp:txXfrm>
    </dsp:sp>
    <dsp:sp modelId="{DB965325-6F8F-48E5-B76C-140908DE5953}">
      <dsp:nvSpPr>
        <dsp:cNvPr id="0" name=""/>
        <dsp:cNvSpPr/>
      </dsp:nvSpPr>
      <dsp:spPr>
        <a:xfrm>
          <a:off x="2501658" y="1229106"/>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Teaching</a:t>
          </a:r>
        </a:p>
      </dsp:txBody>
      <dsp:txXfrm>
        <a:off x="3935615" y="1536382"/>
        <a:ext cx="1024255" cy="2048510"/>
      </dsp:txXfrm>
    </dsp:sp>
    <dsp:sp modelId="{747D080C-986C-4BD8-8832-9ADE793A0482}">
      <dsp:nvSpPr>
        <dsp:cNvPr id="0" name=""/>
        <dsp:cNvSpPr/>
      </dsp:nvSpPr>
      <dsp:spPr>
        <a:xfrm>
          <a:off x="1323765" y="2406999"/>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Service/Engagement</a:t>
          </a:r>
        </a:p>
      </dsp:txBody>
      <dsp:txXfrm>
        <a:off x="1631042" y="3866562"/>
        <a:ext cx="2048510" cy="845010"/>
      </dsp:txXfrm>
    </dsp:sp>
    <dsp:sp modelId="{812AD606-369B-4AEE-A489-95EC2F8A6C56}">
      <dsp:nvSpPr>
        <dsp:cNvPr id="0" name=""/>
        <dsp:cNvSpPr/>
      </dsp:nvSpPr>
      <dsp:spPr>
        <a:xfrm>
          <a:off x="145872" y="1229106"/>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Knowledge exchange</a:t>
          </a:r>
        </a:p>
      </dsp:txBody>
      <dsp:txXfrm>
        <a:off x="350723" y="1536382"/>
        <a:ext cx="1024255" cy="204851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4A3FD-B309-431F-B969-21ACF7DA32FF}">
      <dsp:nvSpPr>
        <dsp:cNvPr id="0" name=""/>
        <dsp:cNvSpPr/>
      </dsp:nvSpPr>
      <dsp:spPr>
        <a:xfrm>
          <a:off x="1323765" y="51212"/>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Research</a:t>
          </a:r>
        </a:p>
      </dsp:txBody>
      <dsp:txXfrm>
        <a:off x="1631042" y="409702"/>
        <a:ext cx="2048510" cy="845010"/>
      </dsp:txXfrm>
    </dsp:sp>
    <dsp:sp modelId="{DB965325-6F8F-48E5-B76C-140908DE5953}">
      <dsp:nvSpPr>
        <dsp:cNvPr id="0" name=""/>
        <dsp:cNvSpPr/>
      </dsp:nvSpPr>
      <dsp:spPr>
        <a:xfrm>
          <a:off x="2501658" y="1229106"/>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Teaching</a:t>
          </a:r>
        </a:p>
      </dsp:txBody>
      <dsp:txXfrm>
        <a:off x="3935615" y="1536382"/>
        <a:ext cx="1024255" cy="2048510"/>
      </dsp:txXfrm>
    </dsp:sp>
    <dsp:sp modelId="{747D080C-986C-4BD8-8832-9ADE793A0482}">
      <dsp:nvSpPr>
        <dsp:cNvPr id="0" name=""/>
        <dsp:cNvSpPr/>
      </dsp:nvSpPr>
      <dsp:spPr>
        <a:xfrm>
          <a:off x="1323765" y="2406999"/>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Service/Engagement</a:t>
          </a:r>
        </a:p>
      </dsp:txBody>
      <dsp:txXfrm>
        <a:off x="1631042" y="3866562"/>
        <a:ext cx="2048510" cy="845010"/>
      </dsp:txXfrm>
    </dsp:sp>
    <dsp:sp modelId="{812AD606-369B-4AEE-A489-95EC2F8A6C56}">
      <dsp:nvSpPr>
        <dsp:cNvPr id="0" name=""/>
        <dsp:cNvSpPr/>
      </dsp:nvSpPr>
      <dsp:spPr>
        <a:xfrm>
          <a:off x="145872" y="1229106"/>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Knowledge exchange</a:t>
          </a:r>
        </a:p>
      </dsp:txBody>
      <dsp:txXfrm>
        <a:off x="350723" y="1536382"/>
        <a:ext cx="1024255" cy="204851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BD83D-CA09-47B8-8314-8BABE372FB46}">
      <dsp:nvSpPr>
        <dsp:cNvPr id="0" name=""/>
        <dsp:cNvSpPr/>
      </dsp:nvSpPr>
      <dsp:spPr>
        <a:xfrm>
          <a:off x="0" y="1727613"/>
          <a:ext cx="2602753" cy="777600"/>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GB" sz="2700" kern="1200" dirty="0"/>
            <a:t>Stakeholders</a:t>
          </a:r>
        </a:p>
      </dsp:txBody>
      <dsp:txXfrm>
        <a:off x="0" y="1727613"/>
        <a:ext cx="2602753" cy="777600"/>
      </dsp:txXfrm>
    </dsp:sp>
    <dsp:sp modelId="{798FC727-A6B2-4578-AFD3-332AEF60117C}">
      <dsp:nvSpPr>
        <dsp:cNvPr id="0" name=""/>
        <dsp:cNvSpPr/>
      </dsp:nvSpPr>
      <dsp:spPr>
        <a:xfrm>
          <a:off x="0" y="2505213"/>
          <a:ext cx="2602753" cy="1185840"/>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GB" sz="2700" kern="1200" dirty="0"/>
            <a:t>Management</a:t>
          </a:r>
        </a:p>
        <a:p>
          <a:pPr marL="228600" lvl="1" indent="-228600" algn="l" defTabSz="1200150">
            <a:lnSpc>
              <a:spcPct val="90000"/>
            </a:lnSpc>
            <a:spcBef>
              <a:spcPct val="0"/>
            </a:spcBef>
            <a:spcAft>
              <a:spcPct val="15000"/>
            </a:spcAft>
            <a:buChar char="•"/>
          </a:pPr>
          <a:r>
            <a:rPr lang="en-GB" sz="2700" kern="1200" dirty="0"/>
            <a:t>Students…</a:t>
          </a:r>
        </a:p>
      </dsp:txBody>
      <dsp:txXfrm>
        <a:off x="0" y="2505213"/>
        <a:ext cx="2602753" cy="11858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9A157-8AEC-4993-8612-52D81D04A289}">
      <dsp:nvSpPr>
        <dsp:cNvPr id="0" name=""/>
        <dsp:cNvSpPr/>
      </dsp:nvSpPr>
      <dsp:spPr>
        <a:xfrm>
          <a:off x="879207" y="1966103"/>
          <a:ext cx="1189067" cy="1189067"/>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Purpose?</a:t>
          </a:r>
        </a:p>
      </dsp:txBody>
      <dsp:txXfrm>
        <a:off x="1053342" y="2140238"/>
        <a:ext cx="840797" cy="840797"/>
      </dsp:txXfrm>
    </dsp:sp>
    <dsp:sp modelId="{6F29107F-35FD-4EB6-8B94-AD3EB3B363F0}">
      <dsp:nvSpPr>
        <dsp:cNvPr id="0" name=""/>
        <dsp:cNvSpPr/>
      </dsp:nvSpPr>
      <dsp:spPr>
        <a:xfrm rot="16200000">
          <a:off x="1347534" y="1532980"/>
          <a:ext cx="252412" cy="4042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385396" y="1651698"/>
        <a:ext cx="176688" cy="242570"/>
      </dsp:txXfrm>
    </dsp:sp>
    <dsp:sp modelId="{3E85F245-1490-4063-872E-3A257F302D99}">
      <dsp:nvSpPr>
        <dsp:cNvPr id="0" name=""/>
        <dsp:cNvSpPr/>
      </dsp:nvSpPr>
      <dsp:spPr>
        <a:xfrm>
          <a:off x="730573" y="3519"/>
          <a:ext cx="1486334" cy="148633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Holistic liberal education</a:t>
          </a:r>
        </a:p>
      </dsp:txBody>
      <dsp:txXfrm>
        <a:off x="948242" y="221188"/>
        <a:ext cx="1050996" cy="1050996"/>
      </dsp:txXfrm>
    </dsp:sp>
    <dsp:sp modelId="{C597E3AA-AC7D-41A9-86B4-667E6BE9B5AC}">
      <dsp:nvSpPr>
        <dsp:cNvPr id="0" name=""/>
        <dsp:cNvSpPr/>
      </dsp:nvSpPr>
      <dsp:spPr>
        <a:xfrm rot="5400000">
          <a:off x="1347534" y="3184011"/>
          <a:ext cx="252412" cy="4042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385396" y="3227005"/>
        <a:ext cx="176688" cy="242570"/>
      </dsp:txXfrm>
    </dsp:sp>
    <dsp:sp modelId="{5EC2B64C-5D11-490B-A77C-4293AD0F708B}">
      <dsp:nvSpPr>
        <dsp:cNvPr id="0" name=""/>
        <dsp:cNvSpPr/>
      </dsp:nvSpPr>
      <dsp:spPr>
        <a:xfrm>
          <a:off x="730573" y="3631421"/>
          <a:ext cx="1486334" cy="148633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Economic growth</a:t>
          </a:r>
        </a:p>
      </dsp:txBody>
      <dsp:txXfrm>
        <a:off x="948242" y="3849090"/>
        <a:ext cx="1050996" cy="10509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9A157-8AEC-4993-8612-52D81D04A289}">
      <dsp:nvSpPr>
        <dsp:cNvPr id="0" name=""/>
        <dsp:cNvSpPr/>
      </dsp:nvSpPr>
      <dsp:spPr>
        <a:xfrm>
          <a:off x="878775" y="1965672"/>
          <a:ext cx="1189930" cy="1189930"/>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Purpose?</a:t>
          </a:r>
        </a:p>
      </dsp:txBody>
      <dsp:txXfrm>
        <a:off x="1053036" y="2139933"/>
        <a:ext cx="841408" cy="841408"/>
      </dsp:txXfrm>
    </dsp:sp>
    <dsp:sp modelId="{6F29107F-35FD-4EB6-8B94-AD3EB3B363F0}">
      <dsp:nvSpPr>
        <dsp:cNvPr id="0" name=""/>
        <dsp:cNvSpPr/>
      </dsp:nvSpPr>
      <dsp:spPr>
        <a:xfrm rot="16200000">
          <a:off x="1346559" y="1564332"/>
          <a:ext cx="254363" cy="3371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384714" y="1669916"/>
        <a:ext cx="178054" cy="202289"/>
      </dsp:txXfrm>
    </dsp:sp>
    <dsp:sp modelId="{3E85F245-1490-4063-872E-3A257F302D99}">
      <dsp:nvSpPr>
        <dsp:cNvPr id="0" name=""/>
        <dsp:cNvSpPr/>
      </dsp:nvSpPr>
      <dsp:spPr>
        <a:xfrm>
          <a:off x="734682" y="7624"/>
          <a:ext cx="1478117" cy="1478117"/>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Intellectual freedom and independence</a:t>
          </a:r>
        </a:p>
      </dsp:txBody>
      <dsp:txXfrm>
        <a:off x="951147" y="224089"/>
        <a:ext cx="1045187" cy="1045187"/>
      </dsp:txXfrm>
    </dsp:sp>
    <dsp:sp modelId="{C597E3AA-AC7D-41A9-86B4-667E6BE9B5AC}">
      <dsp:nvSpPr>
        <dsp:cNvPr id="0" name=""/>
        <dsp:cNvSpPr/>
      </dsp:nvSpPr>
      <dsp:spPr>
        <a:xfrm rot="5400000">
          <a:off x="1346559" y="3219795"/>
          <a:ext cx="254363" cy="3371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384714" y="3249070"/>
        <a:ext cx="178054" cy="202289"/>
      </dsp:txXfrm>
    </dsp:sp>
    <dsp:sp modelId="{5EC2B64C-5D11-490B-A77C-4293AD0F708B}">
      <dsp:nvSpPr>
        <dsp:cNvPr id="0" name=""/>
        <dsp:cNvSpPr/>
      </dsp:nvSpPr>
      <dsp:spPr>
        <a:xfrm>
          <a:off x="734682" y="3635533"/>
          <a:ext cx="1478117" cy="1478117"/>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Societal usefulness</a:t>
          </a:r>
        </a:p>
      </dsp:txBody>
      <dsp:txXfrm>
        <a:off x="951147" y="3851998"/>
        <a:ext cx="1045187" cy="10451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9A157-8AEC-4993-8612-52D81D04A289}">
      <dsp:nvSpPr>
        <dsp:cNvPr id="0" name=""/>
        <dsp:cNvSpPr/>
      </dsp:nvSpPr>
      <dsp:spPr>
        <a:xfrm>
          <a:off x="789919" y="1766435"/>
          <a:ext cx="1068311" cy="1068311"/>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Purpose?</a:t>
          </a:r>
        </a:p>
      </dsp:txBody>
      <dsp:txXfrm>
        <a:off x="946370" y="1922886"/>
        <a:ext cx="755409" cy="755409"/>
      </dsp:txXfrm>
    </dsp:sp>
    <dsp:sp modelId="{6F29107F-35FD-4EB6-8B94-AD3EB3B363F0}">
      <dsp:nvSpPr>
        <dsp:cNvPr id="0" name=""/>
        <dsp:cNvSpPr/>
      </dsp:nvSpPr>
      <dsp:spPr>
        <a:xfrm rot="16200000">
          <a:off x="1210685" y="1377298"/>
          <a:ext cx="226779" cy="3632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1244702" y="1483960"/>
        <a:ext cx="158745" cy="217935"/>
      </dsp:txXfrm>
    </dsp:sp>
    <dsp:sp modelId="{3E85F245-1490-4063-872E-3A257F302D99}">
      <dsp:nvSpPr>
        <dsp:cNvPr id="0" name=""/>
        <dsp:cNvSpPr/>
      </dsp:nvSpPr>
      <dsp:spPr>
        <a:xfrm>
          <a:off x="656380" y="3161"/>
          <a:ext cx="1335389" cy="1335389"/>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Holistic liberal education</a:t>
          </a:r>
        </a:p>
      </dsp:txBody>
      <dsp:txXfrm>
        <a:off x="851943" y="198724"/>
        <a:ext cx="944263" cy="944263"/>
      </dsp:txXfrm>
    </dsp:sp>
    <dsp:sp modelId="{C597E3AA-AC7D-41A9-86B4-667E6BE9B5AC}">
      <dsp:nvSpPr>
        <dsp:cNvPr id="0" name=""/>
        <dsp:cNvSpPr/>
      </dsp:nvSpPr>
      <dsp:spPr>
        <a:xfrm rot="5400000">
          <a:off x="1210685" y="2860658"/>
          <a:ext cx="226779" cy="3632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1244702" y="2899286"/>
        <a:ext cx="158745" cy="217935"/>
      </dsp:txXfrm>
    </dsp:sp>
    <dsp:sp modelId="{5EC2B64C-5D11-490B-A77C-4293AD0F708B}">
      <dsp:nvSpPr>
        <dsp:cNvPr id="0" name=""/>
        <dsp:cNvSpPr/>
      </dsp:nvSpPr>
      <dsp:spPr>
        <a:xfrm>
          <a:off x="656380" y="3262632"/>
          <a:ext cx="1335389" cy="1335389"/>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Economic growth</a:t>
          </a:r>
        </a:p>
      </dsp:txBody>
      <dsp:txXfrm>
        <a:off x="851943" y="3458195"/>
        <a:ext cx="944263" cy="9442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9A157-8AEC-4993-8612-52D81D04A289}">
      <dsp:nvSpPr>
        <dsp:cNvPr id="0" name=""/>
        <dsp:cNvSpPr/>
      </dsp:nvSpPr>
      <dsp:spPr>
        <a:xfrm>
          <a:off x="789531" y="1766047"/>
          <a:ext cx="1069087" cy="1069087"/>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Purpose?</a:t>
          </a:r>
        </a:p>
      </dsp:txBody>
      <dsp:txXfrm>
        <a:off x="946095" y="1922611"/>
        <a:ext cx="755959" cy="755959"/>
      </dsp:txXfrm>
    </dsp:sp>
    <dsp:sp modelId="{6F29107F-35FD-4EB6-8B94-AD3EB3B363F0}">
      <dsp:nvSpPr>
        <dsp:cNvPr id="0" name=""/>
        <dsp:cNvSpPr/>
      </dsp:nvSpPr>
      <dsp:spPr>
        <a:xfrm rot="16200000">
          <a:off x="1209809" y="1405466"/>
          <a:ext cx="228531" cy="30290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1244089" y="1500328"/>
        <a:ext cx="159972" cy="181744"/>
      </dsp:txXfrm>
    </dsp:sp>
    <dsp:sp modelId="{3E85F245-1490-4063-872E-3A257F302D99}">
      <dsp:nvSpPr>
        <dsp:cNvPr id="0" name=""/>
        <dsp:cNvSpPr/>
      </dsp:nvSpPr>
      <dsp:spPr>
        <a:xfrm>
          <a:off x="660071" y="6849"/>
          <a:ext cx="1328006" cy="132800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Intellectual freedom and independence</a:t>
          </a:r>
        </a:p>
      </dsp:txBody>
      <dsp:txXfrm>
        <a:off x="854553" y="201331"/>
        <a:ext cx="939042" cy="939042"/>
      </dsp:txXfrm>
    </dsp:sp>
    <dsp:sp modelId="{C597E3AA-AC7D-41A9-86B4-667E6BE9B5AC}">
      <dsp:nvSpPr>
        <dsp:cNvPr id="0" name=""/>
        <dsp:cNvSpPr/>
      </dsp:nvSpPr>
      <dsp:spPr>
        <a:xfrm rot="5400000">
          <a:off x="1209809" y="2892808"/>
          <a:ext cx="228531" cy="30290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1244089" y="2919111"/>
        <a:ext cx="159972" cy="181744"/>
      </dsp:txXfrm>
    </dsp:sp>
    <dsp:sp modelId="{5EC2B64C-5D11-490B-A77C-4293AD0F708B}">
      <dsp:nvSpPr>
        <dsp:cNvPr id="0" name=""/>
        <dsp:cNvSpPr/>
      </dsp:nvSpPr>
      <dsp:spPr>
        <a:xfrm>
          <a:off x="660071" y="3266326"/>
          <a:ext cx="1328006" cy="132800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Societal usefulness</a:t>
          </a:r>
        </a:p>
      </dsp:txBody>
      <dsp:txXfrm>
        <a:off x="854553" y="3460808"/>
        <a:ext cx="939042" cy="9390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87446D-B912-4064-8359-694AE406899C}">
      <dsp:nvSpPr>
        <dsp:cNvPr id="0" name=""/>
        <dsp:cNvSpPr/>
      </dsp:nvSpPr>
      <dsp:spPr>
        <a:xfrm>
          <a:off x="76153" y="0"/>
          <a:ext cx="7162892" cy="2865156"/>
        </a:xfrm>
        <a:prstGeom prst="leftRightRibbon">
          <a:avLst/>
        </a:prstGeom>
        <a:solidFill>
          <a:schemeClr val="bg1">
            <a:lumMod val="95000"/>
            <a:alpha val="92000"/>
          </a:schemeClr>
        </a:solidFill>
        <a:ln w="1079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F30B40FA-D12C-49BC-9545-C0ADF0303289}">
      <dsp:nvSpPr>
        <dsp:cNvPr id="0" name=""/>
        <dsp:cNvSpPr/>
      </dsp:nvSpPr>
      <dsp:spPr>
        <a:xfrm>
          <a:off x="935700" y="501402"/>
          <a:ext cx="2363754" cy="1403926"/>
        </a:xfrm>
        <a:prstGeom prst="rect">
          <a:avLst/>
        </a:prstGeom>
        <a:noFill/>
        <a:ln w="1079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9568" rIns="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solidFill>
                <a:schemeClr val="tx1"/>
              </a:solidFill>
            </a:rPr>
            <a:t>Knowledge generation (Research)</a:t>
          </a:r>
        </a:p>
      </dsp:txBody>
      <dsp:txXfrm>
        <a:off x="935700" y="501402"/>
        <a:ext cx="2363754" cy="1403926"/>
      </dsp:txXfrm>
    </dsp:sp>
    <dsp:sp modelId="{0E256617-9F74-472D-8491-98050B37AFC6}">
      <dsp:nvSpPr>
        <dsp:cNvPr id="0" name=""/>
        <dsp:cNvSpPr/>
      </dsp:nvSpPr>
      <dsp:spPr>
        <a:xfrm>
          <a:off x="3657600" y="959827"/>
          <a:ext cx="2793528" cy="1403926"/>
        </a:xfrm>
        <a:prstGeom prst="rect">
          <a:avLst/>
        </a:prstGeom>
        <a:noFill/>
        <a:ln w="1079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9568" rIns="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solidFill>
                <a:schemeClr val="tx1"/>
              </a:solidFill>
            </a:rPr>
            <a:t>Knowledge dissemination (Teaching)</a:t>
          </a:r>
        </a:p>
      </dsp:txBody>
      <dsp:txXfrm>
        <a:off x="3657600" y="959827"/>
        <a:ext cx="2793528" cy="14039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4A3FD-B309-431F-B969-21ACF7DA32FF}">
      <dsp:nvSpPr>
        <dsp:cNvPr id="0" name=""/>
        <dsp:cNvSpPr/>
      </dsp:nvSpPr>
      <dsp:spPr>
        <a:xfrm>
          <a:off x="2326068" y="51212"/>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Research</a:t>
          </a:r>
        </a:p>
      </dsp:txBody>
      <dsp:txXfrm>
        <a:off x="2633345" y="409702"/>
        <a:ext cx="2048510" cy="845010"/>
      </dsp:txXfrm>
    </dsp:sp>
    <dsp:sp modelId="{DB965325-6F8F-48E5-B76C-140908DE5953}">
      <dsp:nvSpPr>
        <dsp:cNvPr id="0" name=""/>
        <dsp:cNvSpPr/>
      </dsp:nvSpPr>
      <dsp:spPr>
        <a:xfrm>
          <a:off x="3503961" y="1229106"/>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Teaching</a:t>
          </a:r>
        </a:p>
      </dsp:txBody>
      <dsp:txXfrm>
        <a:off x="4937918" y="1536382"/>
        <a:ext cx="1024255" cy="2048510"/>
      </dsp:txXfrm>
    </dsp:sp>
    <dsp:sp modelId="{747D080C-986C-4BD8-8832-9ADE793A0482}">
      <dsp:nvSpPr>
        <dsp:cNvPr id="0" name=""/>
        <dsp:cNvSpPr/>
      </dsp:nvSpPr>
      <dsp:spPr>
        <a:xfrm>
          <a:off x="2326068" y="2406999"/>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Service/Engagement</a:t>
          </a:r>
        </a:p>
      </dsp:txBody>
      <dsp:txXfrm>
        <a:off x="2633345" y="3866562"/>
        <a:ext cx="2048510" cy="845010"/>
      </dsp:txXfrm>
    </dsp:sp>
    <dsp:sp modelId="{812AD606-369B-4AEE-A489-95EC2F8A6C56}">
      <dsp:nvSpPr>
        <dsp:cNvPr id="0" name=""/>
        <dsp:cNvSpPr/>
      </dsp:nvSpPr>
      <dsp:spPr>
        <a:xfrm>
          <a:off x="1148175" y="1229106"/>
          <a:ext cx="2663063" cy="2663063"/>
        </a:xfrm>
        <a:prstGeom prst="ellipse">
          <a:avLst/>
        </a:prstGeom>
        <a:no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Knowledge exchange</a:t>
          </a:r>
        </a:p>
      </dsp:txBody>
      <dsp:txXfrm>
        <a:off x="1353026" y="1536382"/>
        <a:ext cx="1024255" cy="20485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4A3FD-B309-431F-B969-21ACF7DA32FF}">
      <dsp:nvSpPr>
        <dsp:cNvPr id="0" name=""/>
        <dsp:cNvSpPr/>
      </dsp:nvSpPr>
      <dsp:spPr>
        <a:xfrm>
          <a:off x="1323765" y="51212"/>
          <a:ext cx="2663063" cy="2663063"/>
        </a:xfrm>
        <a:prstGeom prst="ellipse">
          <a:avLst/>
        </a:prstGeom>
        <a:solidFill>
          <a:schemeClr val="bg1">
            <a:lumMod val="95000"/>
          </a:schemeClr>
        </a:solidFill>
        <a:ln w="19050" cap="flat" cmpd="sng" algn="ctr">
          <a:solidFill>
            <a:scrgbClr r="0" g="0" b="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Research</a:t>
          </a:r>
        </a:p>
      </dsp:txBody>
      <dsp:txXfrm>
        <a:off x="1631042" y="409702"/>
        <a:ext cx="2048510" cy="845010"/>
      </dsp:txXfrm>
    </dsp:sp>
    <dsp:sp modelId="{DB965325-6F8F-48E5-B76C-140908DE5953}">
      <dsp:nvSpPr>
        <dsp:cNvPr id="0" name=""/>
        <dsp:cNvSpPr/>
      </dsp:nvSpPr>
      <dsp:spPr>
        <a:xfrm>
          <a:off x="2501658" y="1229106"/>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Teaching</a:t>
          </a:r>
        </a:p>
      </dsp:txBody>
      <dsp:txXfrm>
        <a:off x="3935615" y="1536382"/>
        <a:ext cx="1024255" cy="2048510"/>
      </dsp:txXfrm>
    </dsp:sp>
    <dsp:sp modelId="{747D080C-986C-4BD8-8832-9ADE793A0482}">
      <dsp:nvSpPr>
        <dsp:cNvPr id="0" name=""/>
        <dsp:cNvSpPr/>
      </dsp:nvSpPr>
      <dsp:spPr>
        <a:xfrm>
          <a:off x="1323765" y="2406999"/>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Service/Engagement</a:t>
          </a:r>
        </a:p>
      </dsp:txBody>
      <dsp:txXfrm>
        <a:off x="1631042" y="3866562"/>
        <a:ext cx="2048510" cy="845010"/>
      </dsp:txXfrm>
    </dsp:sp>
    <dsp:sp modelId="{812AD606-369B-4AEE-A489-95EC2F8A6C56}">
      <dsp:nvSpPr>
        <dsp:cNvPr id="0" name=""/>
        <dsp:cNvSpPr/>
      </dsp:nvSpPr>
      <dsp:spPr>
        <a:xfrm>
          <a:off x="145872" y="1229106"/>
          <a:ext cx="2663063" cy="2663063"/>
        </a:xfrm>
        <a:prstGeom prst="ellipse">
          <a:avLst/>
        </a:prstGeom>
        <a:noFill/>
        <a:ln w="1905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Knowledge exchange</a:t>
          </a:r>
        </a:p>
      </dsp:txBody>
      <dsp:txXfrm>
        <a:off x="350723" y="1536382"/>
        <a:ext cx="1024255" cy="20485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BD83D-CA09-47B8-8314-8BABE372FB46}">
      <dsp:nvSpPr>
        <dsp:cNvPr id="0" name=""/>
        <dsp:cNvSpPr/>
      </dsp:nvSpPr>
      <dsp:spPr>
        <a:xfrm>
          <a:off x="0" y="1588571"/>
          <a:ext cx="2602753" cy="1011763"/>
        </a:xfrm>
        <a:prstGeom prst="rect">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GB" sz="2800" kern="1200" dirty="0"/>
            <a:t>What is involved?</a:t>
          </a:r>
        </a:p>
      </dsp:txBody>
      <dsp:txXfrm>
        <a:off x="0" y="1588571"/>
        <a:ext cx="2602753" cy="1011763"/>
      </dsp:txXfrm>
    </dsp:sp>
    <dsp:sp modelId="{798FC727-A6B2-4578-AFD3-332AEF60117C}">
      <dsp:nvSpPr>
        <dsp:cNvPr id="0" name=""/>
        <dsp:cNvSpPr/>
      </dsp:nvSpPr>
      <dsp:spPr>
        <a:xfrm>
          <a:off x="0" y="2600335"/>
          <a:ext cx="2602753" cy="1229759"/>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dirty="0"/>
            <a:t>Activity 1</a:t>
          </a:r>
        </a:p>
        <a:p>
          <a:pPr marL="285750" lvl="1" indent="-285750" algn="l" defTabSz="1244600">
            <a:lnSpc>
              <a:spcPct val="90000"/>
            </a:lnSpc>
            <a:spcBef>
              <a:spcPct val="0"/>
            </a:spcBef>
            <a:spcAft>
              <a:spcPct val="15000"/>
            </a:spcAft>
            <a:buChar char="•"/>
          </a:pPr>
          <a:r>
            <a:rPr lang="en-GB" sz="2800" kern="1200" dirty="0"/>
            <a:t>Activity 2</a:t>
          </a:r>
        </a:p>
      </dsp:txBody>
      <dsp:txXfrm>
        <a:off x="0" y="2600335"/>
        <a:ext cx="2602753" cy="1229759"/>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02/09/2025</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02/09/2025</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02/09/2025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02/09/2025</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3.svg"/><Relationship Id="rId7" Type="http://schemas.openxmlformats.org/officeDocument/2006/relationships/diagramColors" Target="../diagrams/colors6.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hyperlink" Target="https://www.strath.ac.uk/hr/careerpathways/academicprofessionalstaff/academic_promotion/" TargetMode="Externa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p:txBody>
          <a:bodyPr/>
          <a:lstStyle/>
          <a:p>
            <a:r>
              <a:rPr lang="en-US" dirty="0"/>
              <a:t>The roles of higher education institutions and academics</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3433F-5C83-E6F2-4887-89988C66AC90}"/>
            </a:ext>
          </a:extLst>
        </p:cNvPr>
        <p:cNvGrpSpPr/>
        <p:nvPr/>
      </p:nvGrpSpPr>
      <p:grpSpPr>
        <a:xfrm>
          <a:off x="0" y="0"/>
          <a:ext cx="0" cy="0"/>
          <a:chOff x="0" y="0"/>
          <a:chExt cx="0" cy="0"/>
        </a:xfrm>
      </p:grpSpPr>
      <p:pic>
        <p:nvPicPr>
          <p:cNvPr id="11" name="Graphic 10" descr="Question Mark with solid fill">
            <a:extLst>
              <a:ext uri="{FF2B5EF4-FFF2-40B4-BE49-F238E27FC236}">
                <a16:creationId xmlns:a16="http://schemas.microsoft.com/office/drawing/2014/main" id="{D7D9A8F0-613B-8436-3FE7-740D66A2390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81167" y="1767659"/>
            <a:ext cx="5090341" cy="5090341"/>
          </a:xfrm>
          <a:prstGeom prst="rect">
            <a:avLst/>
          </a:prstGeom>
        </p:spPr>
      </p:pic>
      <p:sp>
        <p:nvSpPr>
          <p:cNvPr id="2" name="Title 1">
            <a:extLst>
              <a:ext uri="{FF2B5EF4-FFF2-40B4-BE49-F238E27FC236}">
                <a16:creationId xmlns:a16="http://schemas.microsoft.com/office/drawing/2014/main" id="{C7FD1D8E-9056-0915-5470-448F6F718022}"/>
              </a:ext>
            </a:extLst>
          </p:cNvPr>
          <p:cNvSpPr>
            <a:spLocks noGrp="1"/>
          </p:cNvSpPr>
          <p:nvPr>
            <p:ph type="title"/>
          </p:nvPr>
        </p:nvSpPr>
        <p:spPr/>
        <p:txBody>
          <a:bodyPr/>
          <a:lstStyle/>
          <a:p>
            <a:r>
              <a:rPr lang="en-GB" dirty="0"/>
              <a:t>Paul Meehl: The Seven Sacred Cows of Academia</a:t>
            </a:r>
          </a:p>
        </p:txBody>
      </p:sp>
      <p:graphicFrame>
        <p:nvGraphicFramePr>
          <p:cNvPr id="6" name="Content Placeholder 5">
            <a:extLst>
              <a:ext uri="{FF2B5EF4-FFF2-40B4-BE49-F238E27FC236}">
                <a16:creationId xmlns:a16="http://schemas.microsoft.com/office/drawing/2014/main" id="{00078263-744F-4397-66ED-098E345637A3}"/>
              </a:ext>
            </a:extLst>
          </p:cNvPr>
          <p:cNvGraphicFramePr>
            <a:graphicFrameLocks noGrp="1"/>
          </p:cNvGraphicFramePr>
          <p:nvPr>
            <p:ph idx="1"/>
            <p:extLst>
              <p:ext uri="{D42A27DB-BD31-4B8C-83A1-F6EECF244321}">
                <p14:modId xmlns:p14="http://schemas.microsoft.com/office/powerpoint/2010/main" val="1672277191"/>
              </p:ext>
            </p:extLst>
          </p:nvPr>
        </p:nvGraphicFramePr>
        <p:xfrm>
          <a:off x="3868738" y="3119718"/>
          <a:ext cx="7315200" cy="28651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Content Placeholder 5">
            <a:extLst>
              <a:ext uri="{FF2B5EF4-FFF2-40B4-BE49-F238E27FC236}">
                <a16:creationId xmlns:a16="http://schemas.microsoft.com/office/drawing/2014/main" id="{328480FF-B9BA-0E8B-8296-E8E9ED9645AF}"/>
              </a:ext>
            </a:extLst>
          </p:cNvPr>
          <p:cNvSpPr txBox="1">
            <a:spLocks/>
          </p:cNvSpPr>
          <p:nvPr/>
        </p:nvSpPr>
        <p:spPr>
          <a:xfrm>
            <a:off x="3869268" y="864108"/>
            <a:ext cx="7315200" cy="5120640"/>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None/>
            </a:pPr>
            <a:r>
              <a:rPr lang="en-GB" b="1" dirty="0"/>
              <a:t>“Teaching and </a:t>
            </a:r>
            <a:r>
              <a:rPr lang="en-US" b="1" dirty="0"/>
              <a:t>research complement each other, they go hand in hand, so that an institution, group, or individual cannot do a good job of one without concurrently doing the other”</a:t>
            </a:r>
          </a:p>
          <a:p>
            <a:pPr marL="0" indent="0">
              <a:buNone/>
            </a:pPr>
            <a:endParaRPr lang="en-US" b="1" dirty="0"/>
          </a:p>
          <a:p>
            <a:pPr marL="0" indent="0">
              <a:buNone/>
            </a:pPr>
            <a:r>
              <a:rPr lang="en-US" b="1" dirty="0"/>
              <a:t>Do you agree?</a:t>
            </a:r>
          </a:p>
          <a:p>
            <a:pPr marL="0" indent="0">
              <a:buNone/>
            </a:pPr>
            <a:r>
              <a:rPr lang="en-GB" b="1" dirty="0"/>
              <a:t> </a:t>
            </a:r>
            <a:endParaRPr lang="en-GB" dirty="0"/>
          </a:p>
        </p:txBody>
      </p:sp>
    </p:spTree>
    <p:extLst>
      <p:ext uri="{BB962C8B-B14F-4D97-AF65-F5344CB8AC3E}">
        <p14:creationId xmlns:p14="http://schemas.microsoft.com/office/powerpoint/2010/main" val="4092742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2D8D2-92BE-F81B-DD9A-4C67C14ACB3F}"/>
              </a:ext>
            </a:extLst>
          </p:cNvPr>
          <p:cNvSpPr>
            <a:spLocks noGrp="1"/>
          </p:cNvSpPr>
          <p:nvPr>
            <p:ph type="title"/>
          </p:nvPr>
        </p:nvSpPr>
        <p:spPr/>
        <p:txBody>
          <a:bodyPr/>
          <a:lstStyle/>
          <a:p>
            <a:r>
              <a:rPr lang="en-GB" dirty="0"/>
              <a:t>The academic within the university</a:t>
            </a:r>
          </a:p>
        </p:txBody>
      </p:sp>
      <p:pic>
        <p:nvPicPr>
          <p:cNvPr id="5" name="Content Placeholder 4">
            <a:extLst>
              <a:ext uri="{FF2B5EF4-FFF2-40B4-BE49-F238E27FC236}">
                <a16:creationId xmlns:a16="http://schemas.microsoft.com/office/drawing/2014/main" id="{B45D977C-7372-98FE-369F-39AFC359E99D}"/>
              </a:ext>
            </a:extLst>
          </p:cNvPr>
          <p:cNvPicPr>
            <a:picLocks noGrp="1" noChangeAspect="1"/>
          </p:cNvPicPr>
          <p:nvPr>
            <p:ph idx="1"/>
          </p:nvPr>
        </p:nvPicPr>
        <p:blipFill>
          <a:blip r:embed="rId2"/>
          <a:stretch>
            <a:fillRect/>
          </a:stretch>
        </p:blipFill>
        <p:spPr>
          <a:xfrm>
            <a:off x="3992563" y="1072585"/>
            <a:ext cx="7315200" cy="4703304"/>
          </a:xfrm>
        </p:spPr>
      </p:pic>
    </p:spTree>
    <p:extLst>
      <p:ext uri="{BB962C8B-B14F-4D97-AF65-F5344CB8AC3E}">
        <p14:creationId xmlns:p14="http://schemas.microsoft.com/office/powerpoint/2010/main" val="896259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88C8-F1F5-C119-40E7-13AF0A232CC1}"/>
              </a:ext>
            </a:extLst>
          </p:cNvPr>
          <p:cNvSpPr>
            <a:spLocks noGrp="1"/>
          </p:cNvSpPr>
          <p:nvPr>
            <p:ph type="title"/>
          </p:nvPr>
        </p:nvSpPr>
        <p:spPr/>
        <p:txBody>
          <a:bodyPr/>
          <a:lstStyle/>
          <a:p>
            <a:r>
              <a:rPr lang="en-GB" dirty="0"/>
              <a:t>Conceptions of academics</a:t>
            </a:r>
          </a:p>
        </p:txBody>
      </p:sp>
      <p:graphicFrame>
        <p:nvGraphicFramePr>
          <p:cNvPr id="4" name="Content Placeholder 3">
            <a:extLst>
              <a:ext uri="{FF2B5EF4-FFF2-40B4-BE49-F238E27FC236}">
                <a16:creationId xmlns:a16="http://schemas.microsoft.com/office/drawing/2014/main" id="{C2068969-7852-4898-3652-3C28F779AAE2}"/>
              </a:ext>
            </a:extLst>
          </p:cNvPr>
          <p:cNvGraphicFramePr>
            <a:graphicFrameLocks noGrp="1"/>
          </p:cNvGraphicFramePr>
          <p:nvPr>
            <p:ph idx="1"/>
            <p:extLst>
              <p:ext uri="{D42A27DB-BD31-4B8C-83A1-F6EECF244321}">
                <p14:modId xmlns:p14="http://schemas.microsoft.com/office/powerpoint/2010/main" val="4092104581"/>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21EE08DE-2DFC-9DA5-898D-2985FE7F9C8B}"/>
              </a:ext>
            </a:extLst>
          </p:cNvPr>
          <p:cNvSpPr txBox="1"/>
          <p:nvPr/>
        </p:nvSpPr>
        <p:spPr>
          <a:xfrm>
            <a:off x="252919" y="5023445"/>
            <a:ext cx="2333625" cy="923330"/>
          </a:xfrm>
          <a:prstGeom prst="rect">
            <a:avLst/>
          </a:prstGeom>
          <a:noFill/>
        </p:spPr>
        <p:txBody>
          <a:bodyPr wrap="square" rtlCol="0">
            <a:spAutoFit/>
          </a:bodyPr>
          <a:lstStyle/>
          <a:p>
            <a:r>
              <a:rPr lang="en-GB" dirty="0">
                <a:hlinkClick r:id="rId7"/>
              </a:rPr>
              <a:t>Example: University of Strathclyde academic promotion</a:t>
            </a:r>
            <a:endParaRPr lang="en-GB" dirty="0"/>
          </a:p>
        </p:txBody>
      </p:sp>
    </p:spTree>
    <p:extLst>
      <p:ext uri="{BB962C8B-B14F-4D97-AF65-F5344CB8AC3E}">
        <p14:creationId xmlns:p14="http://schemas.microsoft.com/office/powerpoint/2010/main" val="613450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A1915-878C-A250-223F-E3FE7C9A10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DBC995-6934-9DEB-A40C-DD9C66640E0D}"/>
              </a:ext>
            </a:extLst>
          </p:cNvPr>
          <p:cNvSpPr>
            <a:spLocks noGrp="1"/>
          </p:cNvSpPr>
          <p:nvPr>
            <p:ph type="title"/>
          </p:nvPr>
        </p:nvSpPr>
        <p:spPr/>
        <p:txBody>
          <a:bodyPr/>
          <a:lstStyle/>
          <a:p>
            <a:r>
              <a:rPr lang="en-GB" dirty="0"/>
              <a:t>Conceptions of academics</a:t>
            </a:r>
          </a:p>
        </p:txBody>
      </p:sp>
      <p:graphicFrame>
        <p:nvGraphicFramePr>
          <p:cNvPr id="4" name="Content Placeholder 3">
            <a:extLst>
              <a:ext uri="{FF2B5EF4-FFF2-40B4-BE49-F238E27FC236}">
                <a16:creationId xmlns:a16="http://schemas.microsoft.com/office/drawing/2014/main" id="{4D9CBB1D-50F2-F50A-97E7-4A7B3F05BE09}"/>
              </a:ext>
            </a:extLst>
          </p:cNvPr>
          <p:cNvGraphicFramePr>
            <a:graphicFrameLocks noGrp="1"/>
          </p:cNvGraphicFramePr>
          <p:nvPr>
            <p:ph idx="1"/>
            <p:extLst>
              <p:ext uri="{D42A27DB-BD31-4B8C-83A1-F6EECF244321}">
                <p14:modId xmlns:p14="http://schemas.microsoft.com/office/powerpoint/2010/main" val="1118426946"/>
              </p:ext>
            </p:extLst>
          </p:nvPr>
        </p:nvGraphicFramePr>
        <p:xfrm>
          <a:off x="3635651" y="863600"/>
          <a:ext cx="5310594"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114B81AD-BD42-A46F-E5D7-E6A1B16B0975}"/>
              </a:ext>
            </a:extLst>
          </p:cNvPr>
          <p:cNvGraphicFramePr/>
          <p:nvPr>
            <p:extLst>
              <p:ext uri="{D42A27DB-BD31-4B8C-83A1-F6EECF244321}">
                <p14:modId xmlns:p14="http://schemas.microsoft.com/office/powerpoint/2010/main" val="3218070171"/>
              </p:ext>
            </p:extLst>
          </p:nvPr>
        </p:nvGraphicFramePr>
        <p:xfrm>
          <a:off x="9000032" y="714903"/>
          <a:ext cx="2602753"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3787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3358D-C305-71E0-A4B4-2D6F36165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B1C3CD-BB62-EEBF-A60B-309B0940C3AA}"/>
              </a:ext>
            </a:extLst>
          </p:cNvPr>
          <p:cNvSpPr>
            <a:spLocks noGrp="1"/>
          </p:cNvSpPr>
          <p:nvPr>
            <p:ph type="title"/>
          </p:nvPr>
        </p:nvSpPr>
        <p:spPr/>
        <p:txBody>
          <a:bodyPr/>
          <a:lstStyle/>
          <a:p>
            <a:r>
              <a:rPr lang="en-GB" dirty="0"/>
              <a:t>Conceptions of academics</a:t>
            </a:r>
          </a:p>
        </p:txBody>
      </p:sp>
      <p:graphicFrame>
        <p:nvGraphicFramePr>
          <p:cNvPr id="4" name="Content Placeholder 3">
            <a:extLst>
              <a:ext uri="{FF2B5EF4-FFF2-40B4-BE49-F238E27FC236}">
                <a16:creationId xmlns:a16="http://schemas.microsoft.com/office/drawing/2014/main" id="{90B20087-B562-F5E1-B08E-5BBA5B771CB3}"/>
              </a:ext>
            </a:extLst>
          </p:cNvPr>
          <p:cNvGraphicFramePr>
            <a:graphicFrameLocks noGrp="1"/>
          </p:cNvGraphicFramePr>
          <p:nvPr>
            <p:ph idx="1"/>
            <p:extLst>
              <p:ext uri="{D42A27DB-BD31-4B8C-83A1-F6EECF244321}">
                <p14:modId xmlns:p14="http://schemas.microsoft.com/office/powerpoint/2010/main" val="3031825211"/>
              </p:ext>
            </p:extLst>
          </p:nvPr>
        </p:nvGraphicFramePr>
        <p:xfrm>
          <a:off x="3635651" y="863600"/>
          <a:ext cx="5310594"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a:extLst>
              <a:ext uri="{FF2B5EF4-FFF2-40B4-BE49-F238E27FC236}">
                <a16:creationId xmlns:a16="http://schemas.microsoft.com/office/drawing/2014/main" id="{69819FCB-569B-48D3-DBCB-5F451BC58650}"/>
              </a:ext>
            </a:extLst>
          </p:cNvPr>
          <p:cNvGraphicFramePr/>
          <p:nvPr>
            <p:extLst>
              <p:ext uri="{D42A27DB-BD31-4B8C-83A1-F6EECF244321}">
                <p14:modId xmlns:p14="http://schemas.microsoft.com/office/powerpoint/2010/main" val="707745862"/>
              </p:ext>
            </p:extLst>
          </p:nvPr>
        </p:nvGraphicFramePr>
        <p:xfrm>
          <a:off x="9000032" y="714903"/>
          <a:ext cx="2602753"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19758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CCD85-C447-051E-B709-990C63EC33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D77FB-9100-5CA7-F932-0924A11FE6D2}"/>
              </a:ext>
            </a:extLst>
          </p:cNvPr>
          <p:cNvSpPr>
            <a:spLocks noGrp="1"/>
          </p:cNvSpPr>
          <p:nvPr>
            <p:ph type="title"/>
          </p:nvPr>
        </p:nvSpPr>
        <p:spPr/>
        <p:txBody>
          <a:bodyPr/>
          <a:lstStyle/>
          <a:p>
            <a:r>
              <a:rPr lang="en-GB" dirty="0"/>
              <a:t>Conceptions of academics</a:t>
            </a:r>
          </a:p>
        </p:txBody>
      </p:sp>
      <p:graphicFrame>
        <p:nvGraphicFramePr>
          <p:cNvPr id="4" name="Content Placeholder 3">
            <a:extLst>
              <a:ext uri="{FF2B5EF4-FFF2-40B4-BE49-F238E27FC236}">
                <a16:creationId xmlns:a16="http://schemas.microsoft.com/office/drawing/2014/main" id="{91815A56-6E1D-682A-16EF-0F3FE24BDBD9}"/>
              </a:ext>
            </a:extLst>
          </p:cNvPr>
          <p:cNvGraphicFramePr>
            <a:graphicFrameLocks noGrp="1"/>
          </p:cNvGraphicFramePr>
          <p:nvPr>
            <p:ph idx="1"/>
            <p:extLst>
              <p:ext uri="{D42A27DB-BD31-4B8C-83A1-F6EECF244321}">
                <p14:modId xmlns:p14="http://schemas.microsoft.com/office/powerpoint/2010/main" val="2331801288"/>
              </p:ext>
            </p:extLst>
          </p:nvPr>
        </p:nvGraphicFramePr>
        <p:xfrm>
          <a:off x="3635651" y="863600"/>
          <a:ext cx="5310594"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a:extLst>
              <a:ext uri="{FF2B5EF4-FFF2-40B4-BE49-F238E27FC236}">
                <a16:creationId xmlns:a16="http://schemas.microsoft.com/office/drawing/2014/main" id="{1ADA7864-3145-12CB-9050-B0A203AA2544}"/>
              </a:ext>
            </a:extLst>
          </p:cNvPr>
          <p:cNvGraphicFramePr/>
          <p:nvPr>
            <p:extLst>
              <p:ext uri="{D42A27DB-BD31-4B8C-83A1-F6EECF244321}">
                <p14:modId xmlns:p14="http://schemas.microsoft.com/office/powerpoint/2010/main" val="707745862"/>
              </p:ext>
            </p:extLst>
          </p:nvPr>
        </p:nvGraphicFramePr>
        <p:xfrm>
          <a:off x="9000032" y="714903"/>
          <a:ext cx="2602753"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04104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90E40-6443-6E50-3159-176DF6A7AC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7ACC5B-39A4-AF03-6531-9900EEA531B3}"/>
              </a:ext>
            </a:extLst>
          </p:cNvPr>
          <p:cNvSpPr>
            <a:spLocks noGrp="1"/>
          </p:cNvSpPr>
          <p:nvPr>
            <p:ph type="title"/>
          </p:nvPr>
        </p:nvSpPr>
        <p:spPr/>
        <p:txBody>
          <a:bodyPr/>
          <a:lstStyle/>
          <a:p>
            <a:r>
              <a:rPr lang="en-GB" dirty="0"/>
              <a:t>Conceptions of academics</a:t>
            </a:r>
          </a:p>
        </p:txBody>
      </p:sp>
      <p:graphicFrame>
        <p:nvGraphicFramePr>
          <p:cNvPr id="4" name="Content Placeholder 3">
            <a:extLst>
              <a:ext uri="{FF2B5EF4-FFF2-40B4-BE49-F238E27FC236}">
                <a16:creationId xmlns:a16="http://schemas.microsoft.com/office/drawing/2014/main" id="{17F6CBB8-28E2-CEE3-3BCE-67880A69955F}"/>
              </a:ext>
            </a:extLst>
          </p:cNvPr>
          <p:cNvGraphicFramePr>
            <a:graphicFrameLocks noGrp="1"/>
          </p:cNvGraphicFramePr>
          <p:nvPr>
            <p:ph idx="1"/>
            <p:extLst>
              <p:ext uri="{D42A27DB-BD31-4B8C-83A1-F6EECF244321}">
                <p14:modId xmlns:p14="http://schemas.microsoft.com/office/powerpoint/2010/main" val="3616295970"/>
              </p:ext>
            </p:extLst>
          </p:nvPr>
        </p:nvGraphicFramePr>
        <p:xfrm>
          <a:off x="3635651" y="863600"/>
          <a:ext cx="5310594"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a:extLst>
              <a:ext uri="{FF2B5EF4-FFF2-40B4-BE49-F238E27FC236}">
                <a16:creationId xmlns:a16="http://schemas.microsoft.com/office/drawing/2014/main" id="{2736D380-B522-33E6-135F-58F749D303D5}"/>
              </a:ext>
            </a:extLst>
          </p:cNvPr>
          <p:cNvGraphicFramePr/>
          <p:nvPr>
            <p:extLst>
              <p:ext uri="{D42A27DB-BD31-4B8C-83A1-F6EECF244321}">
                <p14:modId xmlns:p14="http://schemas.microsoft.com/office/powerpoint/2010/main" val="707745862"/>
              </p:ext>
            </p:extLst>
          </p:nvPr>
        </p:nvGraphicFramePr>
        <p:xfrm>
          <a:off x="9000032" y="714903"/>
          <a:ext cx="2602753"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0643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5056-7194-6380-7356-4ADEB30FE0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716AC-4705-7533-A6EF-D8B23353EEAE}"/>
              </a:ext>
            </a:extLst>
          </p:cNvPr>
          <p:cNvSpPr>
            <a:spLocks noGrp="1"/>
          </p:cNvSpPr>
          <p:nvPr>
            <p:ph type="title"/>
          </p:nvPr>
        </p:nvSpPr>
        <p:spPr/>
        <p:txBody>
          <a:bodyPr/>
          <a:lstStyle/>
          <a:p>
            <a:r>
              <a:rPr lang="en-GB" dirty="0"/>
              <a:t>Conceptions of academics</a:t>
            </a:r>
          </a:p>
        </p:txBody>
      </p:sp>
      <p:graphicFrame>
        <p:nvGraphicFramePr>
          <p:cNvPr id="4" name="Content Placeholder 3">
            <a:extLst>
              <a:ext uri="{FF2B5EF4-FFF2-40B4-BE49-F238E27FC236}">
                <a16:creationId xmlns:a16="http://schemas.microsoft.com/office/drawing/2014/main" id="{FBB1C6F3-D832-F3D7-2A99-05F8AEE53F67}"/>
              </a:ext>
            </a:extLst>
          </p:cNvPr>
          <p:cNvGraphicFramePr>
            <a:graphicFrameLocks noGrp="1"/>
          </p:cNvGraphicFramePr>
          <p:nvPr>
            <p:ph idx="1"/>
            <p:extLst>
              <p:ext uri="{D42A27DB-BD31-4B8C-83A1-F6EECF244321}">
                <p14:modId xmlns:p14="http://schemas.microsoft.com/office/powerpoint/2010/main" val="3873038809"/>
              </p:ext>
            </p:extLst>
          </p:nvPr>
        </p:nvGraphicFramePr>
        <p:xfrm>
          <a:off x="3635651" y="863600"/>
          <a:ext cx="5310594"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peech Bubble: Rectangle with Corners Rounded 2">
            <a:extLst>
              <a:ext uri="{FF2B5EF4-FFF2-40B4-BE49-F238E27FC236}">
                <a16:creationId xmlns:a16="http://schemas.microsoft.com/office/drawing/2014/main" id="{F4E7E8BA-E039-6777-08CE-64AB91CC04E0}"/>
              </a:ext>
            </a:extLst>
          </p:cNvPr>
          <p:cNvSpPr/>
          <p:nvPr/>
        </p:nvSpPr>
        <p:spPr>
          <a:xfrm>
            <a:off x="8633007" y="752946"/>
            <a:ext cx="2886636" cy="1488230"/>
          </a:xfrm>
          <a:prstGeom prst="wedgeRoundRectCallout">
            <a:avLst>
              <a:gd name="adj1" fmla="val -44498"/>
              <a:gd name="adj2" fmla="val 81250"/>
              <a:gd name="adj3" fmla="val 16667"/>
            </a:avLst>
          </a:prstGeom>
          <a:solidFill>
            <a:schemeClr val="bg1">
              <a:lumMod val="95000"/>
            </a:schemeClr>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[How] would you adjust this in terms of priority?</a:t>
            </a:r>
          </a:p>
        </p:txBody>
      </p:sp>
    </p:spTree>
    <p:extLst>
      <p:ext uri="{BB962C8B-B14F-4D97-AF65-F5344CB8AC3E}">
        <p14:creationId xmlns:p14="http://schemas.microsoft.com/office/powerpoint/2010/main" val="3984623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74CB9-94FF-019C-6F35-8E4ACAF765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0462B-1776-DAB6-4B5E-83559E0981D1}"/>
              </a:ext>
            </a:extLst>
          </p:cNvPr>
          <p:cNvSpPr>
            <a:spLocks noGrp="1"/>
          </p:cNvSpPr>
          <p:nvPr>
            <p:ph type="title"/>
          </p:nvPr>
        </p:nvSpPr>
        <p:spPr/>
        <p:txBody>
          <a:bodyPr/>
          <a:lstStyle/>
          <a:p>
            <a:r>
              <a:rPr lang="en-GB" dirty="0"/>
              <a:t>Conceptions of academics</a:t>
            </a:r>
          </a:p>
        </p:txBody>
      </p:sp>
      <p:graphicFrame>
        <p:nvGraphicFramePr>
          <p:cNvPr id="4" name="Content Placeholder 3">
            <a:extLst>
              <a:ext uri="{FF2B5EF4-FFF2-40B4-BE49-F238E27FC236}">
                <a16:creationId xmlns:a16="http://schemas.microsoft.com/office/drawing/2014/main" id="{6C70CFFF-D3B4-F1B9-851D-1BE6F10F216C}"/>
              </a:ext>
            </a:extLst>
          </p:cNvPr>
          <p:cNvGraphicFramePr>
            <a:graphicFrameLocks noGrp="1"/>
          </p:cNvGraphicFramePr>
          <p:nvPr>
            <p:ph idx="1"/>
          </p:nvPr>
        </p:nvGraphicFramePr>
        <p:xfrm>
          <a:off x="3635651" y="863600"/>
          <a:ext cx="5310594"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A51ACDBE-DFF1-741C-E4B1-DEFC53324FE4}"/>
              </a:ext>
            </a:extLst>
          </p:cNvPr>
          <p:cNvGraphicFramePr/>
          <p:nvPr>
            <p:extLst>
              <p:ext uri="{D42A27DB-BD31-4B8C-83A1-F6EECF244321}">
                <p14:modId xmlns:p14="http://schemas.microsoft.com/office/powerpoint/2010/main" val="931970814"/>
              </p:ext>
            </p:extLst>
          </p:nvPr>
        </p:nvGraphicFramePr>
        <p:xfrm>
          <a:off x="9000032" y="714903"/>
          <a:ext cx="2602753"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8404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Higher education institutions as contributors to society: Knowledge generation and dissemination</a:t>
            </a:r>
            <a:endParaRPr lang="en-GB" dirty="0"/>
          </a:p>
        </p:txBody>
      </p:sp>
    </p:spTree>
    <p:extLst>
      <p:ext uri="{BB962C8B-B14F-4D97-AF65-F5344CB8AC3E}">
        <p14:creationId xmlns:p14="http://schemas.microsoft.com/office/powerpoint/2010/main" val="3668577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What is your opinion on the role of universities?</a:t>
            </a:r>
          </a:p>
        </p:txBody>
      </p:sp>
      <p:pic>
        <p:nvPicPr>
          <p:cNvPr id="5" name="Content Placeholder 4">
            <a:extLst>
              <a:ext uri="{FF2B5EF4-FFF2-40B4-BE49-F238E27FC236}">
                <a16:creationId xmlns:a16="http://schemas.microsoft.com/office/drawing/2014/main" id="{E8DD46E2-DBEA-CD52-CE39-A5A0E1DB6405}"/>
              </a:ext>
            </a:extLst>
          </p:cNvPr>
          <p:cNvPicPr>
            <a:picLocks noGrp="1" noChangeAspect="1"/>
          </p:cNvPicPr>
          <p:nvPr>
            <p:ph idx="1"/>
          </p:nvPr>
        </p:nvPicPr>
        <p:blipFill>
          <a:blip r:embed="rId2"/>
          <a:stretch>
            <a:fillRect/>
          </a:stretch>
        </p:blipFill>
        <p:spPr>
          <a:xfrm>
            <a:off x="4458860" y="1414182"/>
            <a:ext cx="6134956" cy="4020111"/>
          </a:xfrm>
        </p:spPr>
      </p:pic>
      <p:sp>
        <p:nvSpPr>
          <p:cNvPr id="7" name="TextBox 6">
            <a:extLst>
              <a:ext uri="{FF2B5EF4-FFF2-40B4-BE49-F238E27FC236}">
                <a16:creationId xmlns:a16="http://schemas.microsoft.com/office/drawing/2014/main" id="{3783511F-D706-6082-E3A3-3BED84BC8061}"/>
              </a:ext>
            </a:extLst>
          </p:cNvPr>
          <p:cNvSpPr txBox="1"/>
          <p:nvPr/>
        </p:nvSpPr>
        <p:spPr>
          <a:xfrm>
            <a:off x="3450431" y="5725020"/>
            <a:ext cx="6100762" cy="369332"/>
          </a:xfrm>
          <a:prstGeom prst="rect">
            <a:avLst/>
          </a:prstGeom>
          <a:noFill/>
        </p:spPr>
        <p:txBody>
          <a:bodyPr wrap="square">
            <a:spAutoFit/>
          </a:bodyPr>
          <a:lstStyle/>
          <a:p>
            <a:r>
              <a:rPr lang="en-GB" dirty="0"/>
              <a:t>(Steele &amp; Rickards, 2021)</a:t>
            </a:r>
          </a:p>
        </p:txBody>
      </p:sp>
    </p:spTree>
    <p:extLst>
      <p:ext uri="{BB962C8B-B14F-4D97-AF65-F5344CB8AC3E}">
        <p14:creationId xmlns:p14="http://schemas.microsoft.com/office/powerpoint/2010/main" val="4284813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5AE86-2706-90B7-31DA-3E62F96A79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E9811-0913-DCB4-1422-3D0F0DC14EB6}"/>
              </a:ext>
            </a:extLst>
          </p:cNvPr>
          <p:cNvSpPr>
            <a:spLocks noGrp="1"/>
          </p:cNvSpPr>
          <p:nvPr>
            <p:ph type="title"/>
          </p:nvPr>
        </p:nvSpPr>
        <p:spPr/>
        <p:txBody>
          <a:bodyPr/>
          <a:lstStyle/>
          <a:p>
            <a:r>
              <a:rPr lang="en-GB" dirty="0"/>
              <a:t>A conflict in purpose?</a:t>
            </a:r>
          </a:p>
        </p:txBody>
      </p:sp>
      <p:graphicFrame>
        <p:nvGraphicFramePr>
          <p:cNvPr id="4" name="Content Placeholder 3">
            <a:extLst>
              <a:ext uri="{FF2B5EF4-FFF2-40B4-BE49-F238E27FC236}">
                <a16:creationId xmlns:a16="http://schemas.microsoft.com/office/drawing/2014/main" id="{2606CDB6-A992-73BF-455D-BBA969075556}"/>
              </a:ext>
            </a:extLst>
          </p:cNvPr>
          <p:cNvGraphicFramePr>
            <a:graphicFrameLocks noGrp="1"/>
          </p:cNvGraphicFramePr>
          <p:nvPr>
            <p:ph idx="1"/>
            <p:extLst>
              <p:ext uri="{D42A27DB-BD31-4B8C-83A1-F6EECF244321}">
                <p14:modId xmlns:p14="http://schemas.microsoft.com/office/powerpoint/2010/main" val="185301264"/>
              </p:ext>
            </p:extLst>
          </p:nvPr>
        </p:nvGraphicFramePr>
        <p:xfrm>
          <a:off x="4191794" y="863600"/>
          <a:ext cx="2947482"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015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B8661-CF5E-5121-40CD-37338AA7D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B2CD6-9488-4598-11BB-120C39C6369F}"/>
              </a:ext>
            </a:extLst>
          </p:cNvPr>
          <p:cNvSpPr>
            <a:spLocks noGrp="1"/>
          </p:cNvSpPr>
          <p:nvPr>
            <p:ph type="title"/>
          </p:nvPr>
        </p:nvSpPr>
        <p:spPr/>
        <p:txBody>
          <a:bodyPr/>
          <a:lstStyle/>
          <a:p>
            <a:r>
              <a:rPr lang="en-GB" dirty="0"/>
              <a:t>A conflict in purpose?</a:t>
            </a:r>
          </a:p>
        </p:txBody>
      </p:sp>
      <p:graphicFrame>
        <p:nvGraphicFramePr>
          <p:cNvPr id="4" name="Content Placeholder 3">
            <a:extLst>
              <a:ext uri="{FF2B5EF4-FFF2-40B4-BE49-F238E27FC236}">
                <a16:creationId xmlns:a16="http://schemas.microsoft.com/office/drawing/2014/main" id="{A7AC920B-DACB-6641-9D06-3F2484ED7E50}"/>
              </a:ext>
            </a:extLst>
          </p:cNvPr>
          <p:cNvGraphicFramePr>
            <a:graphicFrameLocks noGrp="1"/>
          </p:cNvGraphicFramePr>
          <p:nvPr>
            <p:ph idx="1"/>
          </p:nvPr>
        </p:nvGraphicFramePr>
        <p:xfrm>
          <a:off x="4191794" y="863600"/>
          <a:ext cx="2947482"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Content Placeholder 3">
            <a:extLst>
              <a:ext uri="{FF2B5EF4-FFF2-40B4-BE49-F238E27FC236}">
                <a16:creationId xmlns:a16="http://schemas.microsoft.com/office/drawing/2014/main" id="{9BD3FE14-3927-FF45-6AD8-D2CE4DE1A56C}"/>
              </a:ext>
            </a:extLst>
          </p:cNvPr>
          <p:cNvGraphicFramePr>
            <a:graphicFrameLocks/>
          </p:cNvGraphicFramePr>
          <p:nvPr/>
        </p:nvGraphicFramePr>
        <p:xfrm>
          <a:off x="8083045" y="863600"/>
          <a:ext cx="2947482" cy="5121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50178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50CE8-FBD0-B744-94C4-03DEC77301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D1F307-0764-4E2E-8DCF-961F7C7D9A5A}"/>
              </a:ext>
            </a:extLst>
          </p:cNvPr>
          <p:cNvSpPr>
            <a:spLocks noGrp="1"/>
          </p:cNvSpPr>
          <p:nvPr>
            <p:ph type="title"/>
          </p:nvPr>
        </p:nvSpPr>
        <p:spPr/>
        <p:txBody>
          <a:bodyPr/>
          <a:lstStyle/>
          <a:p>
            <a:r>
              <a:rPr lang="en-GB" dirty="0"/>
              <a:t>A conflict in purpose?</a:t>
            </a:r>
          </a:p>
        </p:txBody>
      </p:sp>
      <p:graphicFrame>
        <p:nvGraphicFramePr>
          <p:cNvPr id="4" name="Content Placeholder 3">
            <a:extLst>
              <a:ext uri="{FF2B5EF4-FFF2-40B4-BE49-F238E27FC236}">
                <a16:creationId xmlns:a16="http://schemas.microsoft.com/office/drawing/2014/main" id="{58A5A158-F415-6BB8-7B50-8BFFB0127230}"/>
              </a:ext>
            </a:extLst>
          </p:cNvPr>
          <p:cNvGraphicFramePr>
            <a:graphicFrameLocks noGrp="1"/>
          </p:cNvGraphicFramePr>
          <p:nvPr>
            <p:ph idx="1"/>
            <p:extLst>
              <p:ext uri="{D42A27DB-BD31-4B8C-83A1-F6EECF244321}">
                <p14:modId xmlns:p14="http://schemas.microsoft.com/office/powerpoint/2010/main" val="3818586761"/>
              </p:ext>
            </p:extLst>
          </p:nvPr>
        </p:nvGraphicFramePr>
        <p:xfrm>
          <a:off x="4371087" y="1123837"/>
          <a:ext cx="2648150" cy="46011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Content Placeholder 3">
            <a:extLst>
              <a:ext uri="{FF2B5EF4-FFF2-40B4-BE49-F238E27FC236}">
                <a16:creationId xmlns:a16="http://schemas.microsoft.com/office/drawing/2014/main" id="{1D014073-C126-5DA5-0931-BF4162739B35}"/>
              </a:ext>
            </a:extLst>
          </p:cNvPr>
          <p:cNvGraphicFramePr>
            <a:graphicFrameLocks/>
          </p:cNvGraphicFramePr>
          <p:nvPr>
            <p:extLst>
              <p:ext uri="{D42A27DB-BD31-4B8C-83A1-F6EECF244321}">
                <p14:modId xmlns:p14="http://schemas.microsoft.com/office/powerpoint/2010/main" val="3514691341"/>
              </p:ext>
            </p:extLst>
          </p:nvPr>
        </p:nvGraphicFramePr>
        <p:xfrm>
          <a:off x="8262338" y="1123837"/>
          <a:ext cx="2648150" cy="460118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Rectangle: Rounded Corners 4">
            <a:extLst>
              <a:ext uri="{FF2B5EF4-FFF2-40B4-BE49-F238E27FC236}">
                <a16:creationId xmlns:a16="http://schemas.microsoft.com/office/drawing/2014/main" id="{AFC5671C-7414-8CC5-E9B4-B3012AB85350}"/>
              </a:ext>
            </a:extLst>
          </p:cNvPr>
          <p:cNvSpPr/>
          <p:nvPr/>
        </p:nvSpPr>
        <p:spPr>
          <a:xfrm>
            <a:off x="3863788" y="797859"/>
            <a:ext cx="7575177" cy="5262282"/>
          </a:xfrm>
          <a:prstGeom prst="roundRect">
            <a:avLst>
              <a:gd name="adj" fmla="val 4231"/>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0C3B2C36-1503-8C4E-C046-2343CDE1811A}"/>
              </a:ext>
            </a:extLst>
          </p:cNvPr>
          <p:cNvSpPr/>
          <p:nvPr/>
        </p:nvSpPr>
        <p:spPr>
          <a:xfrm>
            <a:off x="6212543" y="510988"/>
            <a:ext cx="2895598" cy="594919"/>
          </a:xfrm>
          <a:prstGeom prst="roundRect">
            <a:avLst/>
          </a:prstGeom>
          <a:solidFill>
            <a:schemeClr val="bg1">
              <a:lumMod val="95000"/>
            </a:schemeClr>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Politically active/influenced</a:t>
            </a:r>
          </a:p>
        </p:txBody>
      </p:sp>
      <p:sp>
        <p:nvSpPr>
          <p:cNvPr id="7" name="Rectangle: Rounded Corners 6">
            <a:extLst>
              <a:ext uri="{FF2B5EF4-FFF2-40B4-BE49-F238E27FC236}">
                <a16:creationId xmlns:a16="http://schemas.microsoft.com/office/drawing/2014/main" id="{FE295BAF-3BDA-623C-9B33-8674C997126F}"/>
              </a:ext>
            </a:extLst>
          </p:cNvPr>
          <p:cNvSpPr/>
          <p:nvPr/>
        </p:nvSpPr>
        <p:spPr>
          <a:xfrm>
            <a:off x="6212543" y="5762681"/>
            <a:ext cx="2895598" cy="594919"/>
          </a:xfrm>
          <a:prstGeom prst="roundRect">
            <a:avLst/>
          </a:prstGeom>
          <a:solidFill>
            <a:schemeClr val="bg1">
              <a:lumMod val="95000"/>
            </a:schemeClr>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Politically agnostic</a:t>
            </a:r>
          </a:p>
        </p:txBody>
      </p:sp>
    </p:spTree>
    <p:extLst>
      <p:ext uri="{BB962C8B-B14F-4D97-AF65-F5344CB8AC3E}">
        <p14:creationId xmlns:p14="http://schemas.microsoft.com/office/powerpoint/2010/main" val="1741822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9DC19-EAF0-C3ED-1157-06F2B80F2B02}"/>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0AC86DCB-F5DF-9B31-7565-B5FA844CFD59}"/>
              </a:ext>
            </a:extLst>
          </p:cNvPr>
          <p:cNvSpPr>
            <a:spLocks noGrp="1"/>
          </p:cNvSpPr>
          <p:nvPr>
            <p:ph idx="1"/>
          </p:nvPr>
        </p:nvSpPr>
        <p:spPr/>
        <p:txBody>
          <a:bodyPr/>
          <a:lstStyle/>
          <a:p>
            <a:r>
              <a:rPr lang="en-GB" b="1" dirty="0"/>
              <a:t>Democratic</a:t>
            </a:r>
            <a:r>
              <a:rPr lang="en-GB" dirty="0"/>
              <a:t>… university develops a democratic culture, operates in a democratic way, and serves a democratic purpose for society</a:t>
            </a:r>
          </a:p>
          <a:p>
            <a:r>
              <a:rPr lang="en-GB" b="1" dirty="0"/>
              <a:t>Engaged</a:t>
            </a:r>
            <a:r>
              <a:rPr lang="en-GB" dirty="0"/>
              <a:t>… is fully present for society, responsive to societal needs at the local and global scale</a:t>
            </a:r>
          </a:p>
          <a:p>
            <a:r>
              <a:rPr lang="en-GB" b="1" dirty="0"/>
              <a:t>Truthful</a:t>
            </a:r>
            <a:r>
              <a:rPr lang="en-GB" dirty="0"/>
              <a:t>… in detailing university operations and in how it presents itself to fulfil its purpose to serve society</a:t>
            </a:r>
          </a:p>
          <a:p>
            <a:r>
              <a:rPr lang="en-GB" b="1" dirty="0"/>
              <a:t>Creative</a:t>
            </a:r>
            <a:r>
              <a:rPr lang="en-GB" dirty="0"/>
              <a:t>… by embracing the dynamism of knowledge formation and educational processes, expanding, devising, imagining, patterning and linking the different forms</a:t>
            </a:r>
          </a:p>
          <a:p>
            <a:r>
              <a:rPr lang="en-GB" b="1" dirty="0"/>
              <a:t>Sustainable</a:t>
            </a:r>
            <a:r>
              <a:rPr lang="en-GB" dirty="0"/>
              <a:t>… the capacity to flourish over time, creative conditions of renewal and resilience in the face of disruption, change and political pressure, and responsible use of resources, similar to the imagined relation between Ron Barnett’s ecological university and the natural environment</a:t>
            </a:r>
          </a:p>
        </p:txBody>
      </p:sp>
      <p:sp>
        <p:nvSpPr>
          <p:cNvPr id="2" name="Title 1">
            <a:extLst>
              <a:ext uri="{FF2B5EF4-FFF2-40B4-BE49-F238E27FC236}">
                <a16:creationId xmlns:a16="http://schemas.microsoft.com/office/drawing/2014/main" id="{699E066C-4A34-1555-10A9-FA74A5D19D96}"/>
              </a:ext>
            </a:extLst>
          </p:cNvPr>
          <p:cNvSpPr>
            <a:spLocks noGrp="1"/>
          </p:cNvSpPr>
          <p:nvPr>
            <p:ph type="title"/>
          </p:nvPr>
        </p:nvSpPr>
        <p:spPr/>
        <p:txBody>
          <a:bodyPr/>
          <a:lstStyle/>
          <a:p>
            <a:r>
              <a:rPr lang="en-GB" dirty="0"/>
              <a:t>Connell’s “Good University”</a:t>
            </a:r>
          </a:p>
        </p:txBody>
      </p:sp>
    </p:spTree>
    <p:extLst>
      <p:ext uri="{BB962C8B-B14F-4D97-AF65-F5344CB8AC3E}">
        <p14:creationId xmlns:p14="http://schemas.microsoft.com/office/powerpoint/2010/main" val="3396097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EBB1F-DB1F-028D-90BC-ACE83D43F720}"/>
              </a:ext>
            </a:extLst>
          </p:cNvPr>
          <p:cNvSpPr>
            <a:spLocks noGrp="1"/>
          </p:cNvSpPr>
          <p:nvPr>
            <p:ph type="title"/>
          </p:nvPr>
        </p:nvSpPr>
        <p:spPr/>
        <p:txBody>
          <a:bodyPr/>
          <a:lstStyle/>
          <a:p>
            <a:r>
              <a:rPr lang="en-GB" dirty="0"/>
              <a:t>A final thought</a:t>
            </a:r>
          </a:p>
        </p:txBody>
      </p:sp>
      <p:sp>
        <p:nvSpPr>
          <p:cNvPr id="3" name="Content Placeholder 2">
            <a:extLst>
              <a:ext uri="{FF2B5EF4-FFF2-40B4-BE49-F238E27FC236}">
                <a16:creationId xmlns:a16="http://schemas.microsoft.com/office/drawing/2014/main" id="{425A2CE1-CE75-ECB4-7D49-5CD03E5872CA}"/>
              </a:ext>
            </a:extLst>
          </p:cNvPr>
          <p:cNvSpPr>
            <a:spLocks noGrp="1"/>
          </p:cNvSpPr>
          <p:nvPr>
            <p:ph idx="1"/>
          </p:nvPr>
        </p:nvSpPr>
        <p:spPr>
          <a:xfrm>
            <a:off x="3869267" y="864108"/>
            <a:ext cx="7497979" cy="5120640"/>
          </a:xfrm>
        </p:spPr>
        <p:txBody>
          <a:bodyPr/>
          <a:lstStyle/>
          <a:p>
            <a:endParaRPr lang="en-GB"/>
          </a:p>
        </p:txBody>
      </p:sp>
      <p:sp>
        <p:nvSpPr>
          <p:cNvPr id="4" name="Speech Bubble: Rectangle with Corners Rounded 3">
            <a:extLst>
              <a:ext uri="{FF2B5EF4-FFF2-40B4-BE49-F238E27FC236}">
                <a16:creationId xmlns:a16="http://schemas.microsoft.com/office/drawing/2014/main" id="{CCA535A1-2B75-9089-A623-7C5D91F79305}"/>
              </a:ext>
            </a:extLst>
          </p:cNvPr>
          <p:cNvSpPr/>
          <p:nvPr/>
        </p:nvSpPr>
        <p:spPr>
          <a:xfrm>
            <a:off x="4962959" y="2276946"/>
            <a:ext cx="5310594" cy="2294964"/>
          </a:xfrm>
          <a:prstGeom prst="wedgeRoundRectCallout">
            <a:avLst>
              <a:gd name="adj1" fmla="val -44498"/>
              <a:gd name="adj2" fmla="val 81250"/>
              <a:gd name="adj3" fmla="val 16667"/>
            </a:avLst>
          </a:prstGeom>
          <a:solidFill>
            <a:schemeClr val="bg1">
              <a:lumMod val="95000"/>
            </a:schemeClr>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ysClr val="windowText" lastClr="000000"/>
                </a:solidFill>
              </a:rPr>
              <a:t>Is there School/Faculty/Department level differences in purpose? </a:t>
            </a:r>
          </a:p>
        </p:txBody>
      </p:sp>
    </p:spTree>
    <p:extLst>
      <p:ext uri="{BB962C8B-B14F-4D97-AF65-F5344CB8AC3E}">
        <p14:creationId xmlns:p14="http://schemas.microsoft.com/office/powerpoint/2010/main" val="2407574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3F0FB-0481-8082-4C80-F329815374E7}"/>
              </a:ext>
            </a:extLst>
          </p:cNvPr>
          <p:cNvSpPr>
            <a:spLocks noGrp="1"/>
          </p:cNvSpPr>
          <p:nvPr>
            <p:ph type="title"/>
          </p:nvPr>
        </p:nvSpPr>
        <p:spPr/>
        <p:txBody>
          <a:bodyPr/>
          <a:lstStyle/>
          <a:p>
            <a:r>
              <a:rPr lang="en-US" dirty="0"/>
              <a:t>The responsibilities of academics: Teaching, research, service, and knowledge transfer</a:t>
            </a:r>
            <a:endParaRPr lang="en-GB" dirty="0"/>
          </a:p>
        </p:txBody>
      </p:sp>
    </p:spTree>
    <p:extLst>
      <p:ext uri="{BB962C8B-B14F-4D97-AF65-F5344CB8AC3E}">
        <p14:creationId xmlns:p14="http://schemas.microsoft.com/office/powerpoint/2010/main" val="545617997"/>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89</TotalTime>
  <Words>461</Words>
  <Application>Microsoft Office PowerPoint</Application>
  <PresentationFormat>Widescreen</PresentationFormat>
  <Paragraphs>95</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Corbel</vt:lpstr>
      <vt:lpstr>Wingdings 2</vt:lpstr>
      <vt:lpstr>Frame</vt:lpstr>
      <vt:lpstr>The roles of higher education institutions and academics</vt:lpstr>
      <vt:lpstr>Higher education institutions as contributors to society: Knowledge generation and dissemination</vt:lpstr>
      <vt:lpstr>What is your opinion on the role of universities?</vt:lpstr>
      <vt:lpstr>A conflict in purpose?</vt:lpstr>
      <vt:lpstr>A conflict in purpose?</vt:lpstr>
      <vt:lpstr>A conflict in purpose?</vt:lpstr>
      <vt:lpstr>Connell’s “Good University”</vt:lpstr>
      <vt:lpstr>A final thought</vt:lpstr>
      <vt:lpstr>The responsibilities of academics: Teaching, research, service, and knowledge transfer</vt:lpstr>
      <vt:lpstr>Paul Meehl: The Seven Sacred Cows of Academia</vt:lpstr>
      <vt:lpstr>The academic within the university</vt:lpstr>
      <vt:lpstr>Conceptions of academics</vt:lpstr>
      <vt:lpstr>Conceptions of academics</vt:lpstr>
      <vt:lpstr>Conceptions of academics</vt:lpstr>
      <vt:lpstr>Conceptions of academics</vt:lpstr>
      <vt:lpstr>Conceptions of academics</vt:lpstr>
      <vt:lpstr>Conceptions of academics</vt:lpstr>
      <vt:lpstr>Conceptions of academics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4</cp:revision>
  <dcterms:created xsi:type="dcterms:W3CDTF">2024-02-12T14:49:44Z</dcterms:created>
  <dcterms:modified xsi:type="dcterms:W3CDTF">2025-09-02T13:04:23Z</dcterms:modified>
</cp:coreProperties>
</file>